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2"/>
  </p:notesMasterIdLst>
  <p:sldIdLst>
    <p:sldId id="268" r:id="rId3"/>
    <p:sldId id="259" r:id="rId4"/>
    <p:sldId id="266" r:id="rId5"/>
    <p:sldId id="267" r:id="rId6"/>
    <p:sldId id="270" r:id="rId7"/>
    <p:sldId id="271" r:id="rId8"/>
    <p:sldId id="261" r:id="rId9"/>
    <p:sldId id="262" r:id="rId10"/>
    <p:sldId id="269" r:id="rId11"/>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7301"/>
    <a:srgbClr val="DA498D"/>
    <a:srgbClr val="69247C"/>
    <a:srgbClr val="FAC6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2682B8-35BA-4269-841E-F95AFE19EA13}" v="3" dt="2025-11-10T19:06:12.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03" autoAdjust="0"/>
  </p:normalViewPr>
  <p:slideViewPr>
    <p:cSldViewPr snapToGrid="0">
      <p:cViewPr>
        <p:scale>
          <a:sx n="110" d="100"/>
          <a:sy n="110" d="100"/>
        </p:scale>
        <p:origin x="52" y="-2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A Kipke" userId="5521cb9a-de60-43c6-8d75-8471a2d6a8aa" providerId="ADAL" clId="{1F4F12BB-C45C-4BA0-8D34-9D9F7837C7B6}"/>
    <pc:docChg chg="undo redo custSel addSld delSld modSld sldOrd">
      <pc:chgData name="Robin A Kipke" userId="5521cb9a-de60-43c6-8d75-8471a2d6a8aa" providerId="ADAL" clId="{1F4F12BB-C45C-4BA0-8D34-9D9F7837C7B6}" dt="2025-11-10T19:15:41.191" v="3402" actId="20577"/>
      <pc:docMkLst>
        <pc:docMk/>
      </pc:docMkLst>
      <pc:sldChg chg="delSp modSp add del mod">
        <pc:chgData name="Robin A Kipke" userId="5521cb9a-de60-43c6-8d75-8471a2d6a8aa" providerId="ADAL" clId="{1F4F12BB-C45C-4BA0-8D34-9D9F7837C7B6}" dt="2025-11-08T16:28:48.941" v="2314" actId="47"/>
        <pc:sldMkLst>
          <pc:docMk/>
          <pc:sldMk cId="1759958457" sldId="256"/>
        </pc:sldMkLst>
      </pc:sldChg>
      <pc:sldChg chg="addSp delSp modSp add del mod">
        <pc:chgData name="Robin A Kipke" userId="5521cb9a-de60-43c6-8d75-8471a2d6a8aa" providerId="ADAL" clId="{1F4F12BB-C45C-4BA0-8D34-9D9F7837C7B6}" dt="2025-11-06T18:07:05.720" v="1501" actId="255"/>
        <pc:sldMkLst>
          <pc:docMk/>
          <pc:sldMk cId="3748420343" sldId="259"/>
        </pc:sldMkLst>
        <pc:spChg chg="mod">
          <ac:chgData name="Robin A Kipke" userId="5521cb9a-de60-43c6-8d75-8471a2d6a8aa" providerId="ADAL" clId="{1F4F12BB-C45C-4BA0-8D34-9D9F7837C7B6}" dt="2025-10-25T01:31:39.134" v="1407" actId="1036"/>
          <ac:spMkLst>
            <pc:docMk/>
            <pc:sldMk cId="3748420343" sldId="259"/>
            <ac:spMk id="3" creationId="{3A38E983-5BC5-CE01-20F5-C0D73EC3DAAD}"/>
          </ac:spMkLst>
        </pc:spChg>
        <pc:spChg chg="add mod">
          <ac:chgData name="Robin A Kipke" userId="5521cb9a-de60-43c6-8d75-8471a2d6a8aa" providerId="ADAL" clId="{1F4F12BB-C45C-4BA0-8D34-9D9F7837C7B6}" dt="2025-11-06T18:04:54.426" v="1482" actId="1036"/>
          <ac:spMkLst>
            <pc:docMk/>
            <pc:sldMk cId="3748420343" sldId="259"/>
            <ac:spMk id="4" creationId="{9D8B63D6-EC06-F97E-74D3-EB3D5721D564}"/>
          </ac:spMkLst>
        </pc:spChg>
        <pc:spChg chg="add mod">
          <ac:chgData name="Robin A Kipke" userId="5521cb9a-de60-43c6-8d75-8471a2d6a8aa" providerId="ADAL" clId="{1F4F12BB-C45C-4BA0-8D34-9D9F7837C7B6}" dt="2025-11-06T18:05:04.488" v="1486" actId="1035"/>
          <ac:spMkLst>
            <pc:docMk/>
            <pc:sldMk cId="3748420343" sldId="259"/>
            <ac:spMk id="5" creationId="{7718E6D6-F262-91FD-BE77-37644F5ED007}"/>
          </ac:spMkLst>
        </pc:spChg>
        <pc:spChg chg="add mod">
          <ac:chgData name="Robin A Kipke" userId="5521cb9a-de60-43c6-8d75-8471a2d6a8aa" providerId="ADAL" clId="{1F4F12BB-C45C-4BA0-8D34-9D9F7837C7B6}" dt="2025-11-06T18:07:05.720" v="1501" actId="255"/>
          <ac:spMkLst>
            <pc:docMk/>
            <pc:sldMk cId="3748420343" sldId="259"/>
            <ac:spMk id="6" creationId="{8C5C327A-6918-9D95-48F2-A2600039DBE5}"/>
          </ac:spMkLst>
        </pc:spChg>
        <pc:graphicFrameChg chg="mod modGraphic">
          <ac:chgData name="Robin A Kipke" userId="5521cb9a-de60-43c6-8d75-8471a2d6a8aa" providerId="ADAL" clId="{1F4F12BB-C45C-4BA0-8D34-9D9F7837C7B6}" dt="2025-10-25T01:31:39.134" v="1407" actId="1036"/>
          <ac:graphicFrameMkLst>
            <pc:docMk/>
            <pc:sldMk cId="3748420343" sldId="259"/>
            <ac:graphicFrameMk id="2" creationId="{46FB548C-CB0E-D01D-751E-12353B0AC8F5}"/>
          </ac:graphicFrameMkLst>
        </pc:graphicFrameChg>
      </pc:sldChg>
      <pc:sldChg chg="modSp mod">
        <pc:chgData name="Robin A Kipke" userId="5521cb9a-de60-43c6-8d75-8471a2d6a8aa" providerId="ADAL" clId="{1F4F12BB-C45C-4BA0-8D34-9D9F7837C7B6}" dt="2025-10-24T21:45:24.677" v="373" actId="1037"/>
        <pc:sldMkLst>
          <pc:docMk/>
          <pc:sldMk cId="661157757" sldId="261"/>
        </pc:sldMkLst>
        <pc:spChg chg="mod">
          <ac:chgData name="Robin A Kipke" userId="5521cb9a-de60-43c6-8d75-8471a2d6a8aa" providerId="ADAL" clId="{1F4F12BB-C45C-4BA0-8D34-9D9F7837C7B6}" dt="2025-10-24T21:45:24.677" v="373" actId="1037"/>
          <ac:spMkLst>
            <pc:docMk/>
            <pc:sldMk cId="661157757" sldId="261"/>
            <ac:spMk id="9" creationId="{6CC4D21E-0A4A-1C42-661A-26A6362144F8}"/>
          </ac:spMkLst>
        </pc:spChg>
      </pc:sldChg>
      <pc:sldChg chg="addSp modSp mod">
        <pc:chgData name="Robin A Kipke" userId="5521cb9a-de60-43c6-8d75-8471a2d6a8aa" providerId="ADAL" clId="{1F4F12BB-C45C-4BA0-8D34-9D9F7837C7B6}" dt="2025-11-06T18:11:52.949" v="1582" actId="21"/>
        <pc:sldMkLst>
          <pc:docMk/>
          <pc:sldMk cId="3577102792" sldId="262"/>
        </pc:sldMkLst>
        <pc:spChg chg="mod">
          <ac:chgData name="Robin A Kipke" userId="5521cb9a-de60-43c6-8d75-8471a2d6a8aa" providerId="ADAL" clId="{1F4F12BB-C45C-4BA0-8D34-9D9F7837C7B6}" dt="2025-10-24T21:45:14.575" v="359" actId="1037"/>
          <ac:spMkLst>
            <pc:docMk/>
            <pc:sldMk cId="3577102792" sldId="262"/>
            <ac:spMk id="4" creationId="{737E1C52-AD57-1967-8F12-C24E69C247BD}"/>
          </ac:spMkLst>
        </pc:spChg>
        <pc:spChg chg="add mod">
          <ac:chgData name="Robin A Kipke" userId="5521cb9a-de60-43c6-8d75-8471a2d6a8aa" providerId="ADAL" clId="{1F4F12BB-C45C-4BA0-8D34-9D9F7837C7B6}" dt="2025-11-06T18:11:52.949" v="1582" actId="21"/>
          <ac:spMkLst>
            <pc:docMk/>
            <pc:sldMk cId="3577102792" sldId="262"/>
            <ac:spMk id="7" creationId="{2A51B707-3A5A-ECA0-A125-FC4D2304EE0A}"/>
          </ac:spMkLst>
        </pc:spChg>
        <pc:picChg chg="mod">
          <ac:chgData name="Robin A Kipke" userId="5521cb9a-de60-43c6-8d75-8471a2d6a8aa" providerId="ADAL" clId="{1F4F12BB-C45C-4BA0-8D34-9D9F7837C7B6}" dt="2025-10-24T21:43:33.968" v="328" actId="1035"/>
          <ac:picMkLst>
            <pc:docMk/>
            <pc:sldMk cId="3577102792" sldId="262"/>
            <ac:picMk id="3" creationId="{F753EC95-0BA7-7677-0CCC-AB01B2197187}"/>
          </ac:picMkLst>
        </pc:picChg>
        <pc:cxnChg chg="add mod">
          <ac:chgData name="Robin A Kipke" userId="5521cb9a-de60-43c6-8d75-8471a2d6a8aa" providerId="ADAL" clId="{1F4F12BB-C45C-4BA0-8D34-9D9F7837C7B6}" dt="2025-10-24T21:44:36.222" v="334" actId="1076"/>
          <ac:cxnSpMkLst>
            <pc:docMk/>
            <pc:sldMk cId="3577102792" sldId="262"/>
            <ac:cxnSpMk id="9" creationId="{613509AB-7C5B-A4F8-2F13-2C3C10724B87}"/>
          </ac:cxnSpMkLst>
        </pc:cxnChg>
      </pc:sldChg>
      <pc:sldChg chg="delSp modSp mod ord">
        <pc:chgData name="Robin A Kipke" userId="5521cb9a-de60-43c6-8d75-8471a2d6a8aa" providerId="ADAL" clId="{1F4F12BB-C45C-4BA0-8D34-9D9F7837C7B6}" dt="2025-11-06T18:07:29.453" v="1505" actId="478"/>
        <pc:sldMkLst>
          <pc:docMk/>
          <pc:sldMk cId="4002331683" sldId="266"/>
        </pc:sldMkLst>
        <pc:spChg chg="mod">
          <ac:chgData name="Robin A Kipke" userId="5521cb9a-de60-43c6-8d75-8471a2d6a8aa" providerId="ADAL" clId="{1F4F12BB-C45C-4BA0-8D34-9D9F7837C7B6}" dt="2025-11-06T18:05:20.385" v="1499" actId="1036"/>
          <ac:spMkLst>
            <pc:docMk/>
            <pc:sldMk cId="4002331683" sldId="266"/>
            <ac:spMk id="2" creationId="{6F9B1B8B-38EC-53C2-30FC-F068243AC217}"/>
          </ac:spMkLst>
        </pc:spChg>
        <pc:spChg chg="mod">
          <ac:chgData name="Robin A Kipke" userId="5521cb9a-de60-43c6-8d75-8471a2d6a8aa" providerId="ADAL" clId="{1F4F12BB-C45C-4BA0-8D34-9D9F7837C7B6}" dt="2025-11-06T18:05:20.385" v="1499" actId="1036"/>
          <ac:spMkLst>
            <pc:docMk/>
            <pc:sldMk cId="4002331683" sldId="266"/>
            <ac:spMk id="3" creationId="{5EA41A51-C554-0E6B-3357-0D19CCE3169D}"/>
          </ac:spMkLst>
        </pc:spChg>
        <pc:spChg chg="mod">
          <ac:chgData name="Robin A Kipke" userId="5521cb9a-de60-43c6-8d75-8471a2d6a8aa" providerId="ADAL" clId="{1F4F12BB-C45C-4BA0-8D34-9D9F7837C7B6}" dt="2025-11-06T18:07:21.560" v="1504" actId="14100"/>
          <ac:spMkLst>
            <pc:docMk/>
            <pc:sldMk cId="4002331683" sldId="266"/>
            <ac:spMk id="26" creationId="{6D54FC3E-5881-49CA-A8FC-9C4BE1139182}"/>
          </ac:spMkLst>
        </pc:spChg>
        <pc:spChg chg="mod">
          <ac:chgData name="Robin A Kipke" userId="5521cb9a-de60-43c6-8d75-8471a2d6a8aa" providerId="ADAL" clId="{1F4F12BB-C45C-4BA0-8D34-9D9F7837C7B6}" dt="2025-11-06T18:07:13.007" v="1502" actId="255"/>
          <ac:spMkLst>
            <pc:docMk/>
            <pc:sldMk cId="4002331683" sldId="266"/>
            <ac:spMk id="27" creationId="{337F5047-CDA9-7639-2812-BC1208220E01}"/>
          </ac:spMkLst>
        </pc:spChg>
      </pc:sldChg>
      <pc:sldChg chg="delSp modSp mod ord">
        <pc:chgData name="Robin A Kipke" userId="5521cb9a-de60-43c6-8d75-8471a2d6a8aa" providerId="ADAL" clId="{1F4F12BB-C45C-4BA0-8D34-9D9F7837C7B6}" dt="2025-11-06T18:18:04.826" v="1733" actId="20577"/>
        <pc:sldMkLst>
          <pc:docMk/>
          <pc:sldMk cId="3203016123" sldId="267"/>
        </pc:sldMkLst>
        <pc:spChg chg="mod">
          <ac:chgData name="Robin A Kipke" userId="5521cb9a-de60-43c6-8d75-8471a2d6a8aa" providerId="ADAL" clId="{1F4F12BB-C45C-4BA0-8D34-9D9F7837C7B6}" dt="2025-10-24T21:45:49.549" v="413" actId="1037"/>
          <ac:spMkLst>
            <pc:docMk/>
            <pc:sldMk cId="3203016123" sldId="267"/>
            <ac:spMk id="3" creationId="{56F0AECF-86E9-C1E1-4653-379B63A7685D}"/>
          </ac:spMkLst>
        </pc:spChg>
        <pc:spChg chg="mod">
          <ac:chgData name="Robin A Kipke" userId="5521cb9a-de60-43c6-8d75-8471a2d6a8aa" providerId="ADAL" clId="{1F4F12BB-C45C-4BA0-8D34-9D9F7837C7B6}" dt="2025-11-06T18:08:20.735" v="1534" actId="1035"/>
          <ac:spMkLst>
            <pc:docMk/>
            <pc:sldMk cId="3203016123" sldId="267"/>
            <ac:spMk id="31" creationId="{7F9436CB-CA64-73F5-7F8F-843D1F7028B2}"/>
          </ac:spMkLst>
        </pc:spChg>
        <pc:spChg chg="mod">
          <ac:chgData name="Robin A Kipke" userId="5521cb9a-de60-43c6-8d75-8471a2d6a8aa" providerId="ADAL" clId="{1F4F12BB-C45C-4BA0-8D34-9D9F7837C7B6}" dt="2025-11-06T18:18:04.826" v="1733" actId="20577"/>
          <ac:spMkLst>
            <pc:docMk/>
            <pc:sldMk cId="3203016123" sldId="267"/>
            <ac:spMk id="32" creationId="{9D3B5782-DFB6-DFDB-6679-8D1B6D89B274}"/>
          </ac:spMkLst>
        </pc:spChg>
        <pc:cxnChg chg="mod">
          <ac:chgData name="Robin A Kipke" userId="5521cb9a-de60-43c6-8d75-8471a2d6a8aa" providerId="ADAL" clId="{1F4F12BB-C45C-4BA0-8D34-9D9F7837C7B6}" dt="2025-11-06T18:16:59.775" v="1716" actId="1038"/>
          <ac:cxnSpMkLst>
            <pc:docMk/>
            <pc:sldMk cId="3203016123" sldId="267"/>
            <ac:cxnSpMk id="34" creationId="{450F3F92-C7BF-7566-17E8-8F599A4D3D5C}"/>
          </ac:cxnSpMkLst>
        </pc:cxnChg>
      </pc:sldChg>
      <pc:sldChg chg="addSp delSp modSp mod">
        <pc:chgData name="Robin A Kipke" userId="5521cb9a-de60-43c6-8d75-8471a2d6a8aa" providerId="ADAL" clId="{1F4F12BB-C45C-4BA0-8D34-9D9F7837C7B6}" dt="2025-11-10T19:15:41.191" v="3402" actId="20577"/>
        <pc:sldMkLst>
          <pc:docMk/>
          <pc:sldMk cId="3711471232" sldId="268"/>
        </pc:sldMkLst>
        <pc:spChg chg="add mod">
          <ac:chgData name="Robin A Kipke" userId="5521cb9a-de60-43c6-8d75-8471a2d6a8aa" providerId="ADAL" clId="{1F4F12BB-C45C-4BA0-8D34-9D9F7837C7B6}" dt="2025-11-10T19:05:04.161" v="2394" actId="1035"/>
          <ac:spMkLst>
            <pc:docMk/>
            <pc:sldMk cId="3711471232" sldId="268"/>
            <ac:spMk id="2" creationId="{9CAD6667-AF0A-1A32-A81E-B8DD79E78241}"/>
          </ac:spMkLst>
        </pc:spChg>
        <pc:spChg chg="mod">
          <ac:chgData name="Robin A Kipke" userId="5521cb9a-de60-43c6-8d75-8471a2d6a8aa" providerId="ADAL" clId="{1F4F12BB-C45C-4BA0-8D34-9D9F7837C7B6}" dt="2025-11-10T19:04:50.708" v="2364" actId="1035"/>
          <ac:spMkLst>
            <pc:docMk/>
            <pc:sldMk cId="3711471232" sldId="268"/>
            <ac:spMk id="3" creationId="{9ACAFF64-47F2-293E-4121-67F5B4EA3560}"/>
          </ac:spMkLst>
        </pc:spChg>
        <pc:spChg chg="mod">
          <ac:chgData name="Robin A Kipke" userId="5521cb9a-de60-43c6-8d75-8471a2d6a8aa" providerId="ADAL" clId="{1F4F12BB-C45C-4BA0-8D34-9D9F7837C7B6}" dt="2025-10-24T21:34:10.624" v="66" actId="14100"/>
          <ac:spMkLst>
            <pc:docMk/>
            <pc:sldMk cId="3711471232" sldId="268"/>
            <ac:spMk id="4" creationId="{96D5ED68-03A2-BF9F-4C1A-4F6AB67BE8E6}"/>
          </ac:spMkLst>
        </pc:spChg>
        <pc:spChg chg="mod">
          <ac:chgData name="Robin A Kipke" userId="5521cb9a-de60-43c6-8d75-8471a2d6a8aa" providerId="ADAL" clId="{1F4F12BB-C45C-4BA0-8D34-9D9F7837C7B6}" dt="2025-10-24T21:34:23.605" v="76" actId="1038"/>
          <ac:spMkLst>
            <pc:docMk/>
            <pc:sldMk cId="3711471232" sldId="268"/>
            <ac:spMk id="5" creationId="{80FCFBB9-F9C2-76C2-A171-D9FBF41D16B9}"/>
          </ac:spMkLst>
        </pc:spChg>
        <pc:spChg chg="mod">
          <ac:chgData name="Robin A Kipke" userId="5521cb9a-de60-43c6-8d75-8471a2d6a8aa" providerId="ADAL" clId="{1F4F12BB-C45C-4BA0-8D34-9D9F7837C7B6}" dt="2025-10-24T21:42:54.537" v="300" actId="21"/>
          <ac:spMkLst>
            <pc:docMk/>
            <pc:sldMk cId="3711471232" sldId="268"/>
            <ac:spMk id="6" creationId="{E42AB1BE-4EF1-9E7D-0CB0-70C3DD378680}"/>
          </ac:spMkLst>
        </pc:spChg>
        <pc:spChg chg="mod">
          <ac:chgData name="Robin A Kipke" userId="5521cb9a-de60-43c6-8d75-8471a2d6a8aa" providerId="ADAL" clId="{1F4F12BB-C45C-4BA0-8D34-9D9F7837C7B6}" dt="2025-11-10T19:04:50.708" v="2364" actId="1035"/>
          <ac:spMkLst>
            <pc:docMk/>
            <pc:sldMk cId="3711471232" sldId="268"/>
            <ac:spMk id="7" creationId="{18C01EE4-F5EF-111D-DD8F-8C61BD1E564C}"/>
          </ac:spMkLst>
        </pc:spChg>
        <pc:spChg chg="mod">
          <ac:chgData name="Robin A Kipke" userId="5521cb9a-de60-43c6-8d75-8471a2d6a8aa" providerId="ADAL" clId="{1F4F12BB-C45C-4BA0-8D34-9D9F7837C7B6}" dt="2025-11-10T19:04:50.708" v="2364" actId="1035"/>
          <ac:spMkLst>
            <pc:docMk/>
            <pc:sldMk cId="3711471232" sldId="268"/>
            <ac:spMk id="8" creationId="{33DE2CD2-67B4-FE7D-32EF-D531E6032290}"/>
          </ac:spMkLst>
        </pc:spChg>
        <pc:spChg chg="mod">
          <ac:chgData name="Robin A Kipke" userId="5521cb9a-de60-43c6-8d75-8471a2d6a8aa" providerId="ADAL" clId="{1F4F12BB-C45C-4BA0-8D34-9D9F7837C7B6}" dt="2025-11-10T19:04:50.708" v="2364" actId="1035"/>
          <ac:spMkLst>
            <pc:docMk/>
            <pc:sldMk cId="3711471232" sldId="268"/>
            <ac:spMk id="9" creationId="{9270C673-7CDE-B803-6D40-394D60E29AB1}"/>
          </ac:spMkLst>
        </pc:spChg>
        <pc:spChg chg="add mod">
          <ac:chgData name="Robin A Kipke" userId="5521cb9a-de60-43c6-8d75-8471a2d6a8aa" providerId="ADAL" clId="{1F4F12BB-C45C-4BA0-8D34-9D9F7837C7B6}" dt="2025-10-24T21:46:24.669" v="432" actId="1038"/>
          <ac:spMkLst>
            <pc:docMk/>
            <pc:sldMk cId="3711471232" sldId="268"/>
            <ac:spMk id="10" creationId="{1624EC2B-B861-54D8-DBEB-6009D0964D52}"/>
          </ac:spMkLst>
        </pc:spChg>
        <pc:spChg chg="add mod">
          <ac:chgData name="Robin A Kipke" userId="5521cb9a-de60-43c6-8d75-8471a2d6a8aa" providerId="ADAL" clId="{1F4F12BB-C45C-4BA0-8D34-9D9F7837C7B6}" dt="2025-11-10T19:05:54.063" v="2460" actId="20577"/>
          <ac:spMkLst>
            <pc:docMk/>
            <pc:sldMk cId="3711471232" sldId="268"/>
            <ac:spMk id="11" creationId="{B2526B9A-75D0-1169-5D29-1A0FAE7BE2C4}"/>
          </ac:spMkLst>
        </pc:spChg>
        <pc:spChg chg="add mod">
          <ac:chgData name="Robin A Kipke" userId="5521cb9a-de60-43c6-8d75-8471a2d6a8aa" providerId="ADAL" clId="{1F4F12BB-C45C-4BA0-8D34-9D9F7837C7B6}" dt="2025-11-10T19:15:41.191" v="3402" actId="20577"/>
          <ac:spMkLst>
            <pc:docMk/>
            <pc:sldMk cId="3711471232" sldId="268"/>
            <ac:spMk id="12" creationId="{F89BDCE1-08D0-25AE-BF6D-7F3C0C5CC161}"/>
          </ac:spMkLst>
        </pc:spChg>
      </pc:sldChg>
      <pc:sldChg chg="del">
        <pc:chgData name="Robin A Kipke" userId="5521cb9a-de60-43c6-8d75-8471a2d6a8aa" providerId="ADAL" clId="{1F4F12BB-C45C-4BA0-8D34-9D9F7837C7B6}" dt="2025-10-24T21:41:26.927" v="278" actId="2696"/>
        <pc:sldMkLst>
          <pc:docMk/>
          <pc:sldMk cId="3168062747" sldId="269"/>
        </pc:sldMkLst>
      </pc:sldChg>
      <pc:sldChg chg="addSp delSp modSp add mod">
        <pc:chgData name="Robin A Kipke" userId="5521cb9a-de60-43c6-8d75-8471a2d6a8aa" providerId="ADAL" clId="{1F4F12BB-C45C-4BA0-8D34-9D9F7837C7B6}" dt="2025-11-06T18:15:57.327" v="1704" actId="14100"/>
        <pc:sldMkLst>
          <pc:docMk/>
          <pc:sldMk cId="3243327800" sldId="269"/>
        </pc:sldMkLst>
        <pc:spChg chg="add mod">
          <ac:chgData name="Robin A Kipke" userId="5521cb9a-de60-43c6-8d75-8471a2d6a8aa" providerId="ADAL" clId="{1F4F12BB-C45C-4BA0-8D34-9D9F7837C7B6}" dt="2025-11-06T18:15:18.182" v="1686" actId="1036"/>
          <ac:spMkLst>
            <pc:docMk/>
            <pc:sldMk cId="3243327800" sldId="269"/>
            <ac:spMk id="2" creationId="{3B0892D7-9011-A266-A737-E645AAFFD022}"/>
          </ac:spMkLst>
        </pc:spChg>
        <pc:spChg chg="mod">
          <ac:chgData name="Robin A Kipke" userId="5521cb9a-de60-43c6-8d75-8471a2d6a8aa" providerId="ADAL" clId="{1F4F12BB-C45C-4BA0-8D34-9D9F7837C7B6}" dt="2025-10-25T01:33:22.789" v="1448" actId="20577"/>
          <ac:spMkLst>
            <pc:docMk/>
            <pc:sldMk cId="3243327800" sldId="269"/>
            <ac:spMk id="7" creationId="{22B71256-B553-3AB1-7B01-8D9F83385CCE}"/>
          </ac:spMkLst>
        </pc:spChg>
        <pc:picChg chg="mod">
          <ac:chgData name="Robin A Kipke" userId="5521cb9a-de60-43c6-8d75-8471a2d6a8aa" providerId="ADAL" clId="{1F4F12BB-C45C-4BA0-8D34-9D9F7837C7B6}" dt="2025-11-06T18:15:57.327" v="1704" actId="14100"/>
          <ac:picMkLst>
            <pc:docMk/>
            <pc:sldMk cId="3243327800" sldId="269"/>
            <ac:picMk id="5" creationId="{5B3F9F92-C5BF-C16D-74E7-2FCFD286EAF1}"/>
          </ac:picMkLst>
        </pc:picChg>
      </pc:sldChg>
      <pc:sldChg chg="delSp modSp mod ord">
        <pc:chgData name="Robin A Kipke" userId="5521cb9a-de60-43c6-8d75-8471a2d6a8aa" providerId="ADAL" clId="{1F4F12BB-C45C-4BA0-8D34-9D9F7837C7B6}" dt="2025-11-06T18:18:51.438" v="1756" actId="20577"/>
        <pc:sldMkLst>
          <pc:docMk/>
          <pc:sldMk cId="3991655550" sldId="270"/>
        </pc:sldMkLst>
        <pc:spChg chg="mod">
          <ac:chgData name="Robin A Kipke" userId="5521cb9a-de60-43c6-8d75-8471a2d6a8aa" providerId="ADAL" clId="{1F4F12BB-C45C-4BA0-8D34-9D9F7837C7B6}" dt="2025-11-06T18:18:51.438" v="1756" actId="20577"/>
          <ac:spMkLst>
            <pc:docMk/>
            <pc:sldMk cId="3991655550" sldId="270"/>
            <ac:spMk id="5" creationId="{5B7DB5F1-FB8B-FC69-3AFF-6C7D4A4B90FD}"/>
          </ac:spMkLst>
        </pc:spChg>
        <pc:spChg chg="mod">
          <ac:chgData name="Robin A Kipke" userId="5521cb9a-de60-43c6-8d75-8471a2d6a8aa" providerId="ADAL" clId="{1F4F12BB-C45C-4BA0-8D34-9D9F7837C7B6}" dt="2025-10-25T01:01:57.574" v="598" actId="20577"/>
          <ac:spMkLst>
            <pc:docMk/>
            <pc:sldMk cId="3991655550" sldId="270"/>
            <ac:spMk id="31" creationId="{5E8A35A9-EE21-1CA7-FD1B-57FFF6953A3B}"/>
          </ac:spMkLst>
        </pc:spChg>
        <pc:spChg chg="mod">
          <ac:chgData name="Robin A Kipke" userId="5521cb9a-de60-43c6-8d75-8471a2d6a8aa" providerId="ADAL" clId="{1F4F12BB-C45C-4BA0-8D34-9D9F7837C7B6}" dt="2025-10-25T01:02:01.363" v="600" actId="6549"/>
          <ac:spMkLst>
            <pc:docMk/>
            <pc:sldMk cId="3991655550" sldId="270"/>
            <ac:spMk id="35" creationId="{3A0FF16B-479A-FAFC-5396-2E6FED450DF0}"/>
          </ac:spMkLst>
        </pc:spChg>
        <pc:spChg chg="mod">
          <ac:chgData name="Robin A Kipke" userId="5521cb9a-de60-43c6-8d75-8471a2d6a8aa" providerId="ADAL" clId="{1F4F12BB-C45C-4BA0-8D34-9D9F7837C7B6}" dt="2025-10-25T01:02:23.771" v="611" actId="1038"/>
          <ac:spMkLst>
            <pc:docMk/>
            <pc:sldMk cId="3991655550" sldId="270"/>
            <ac:spMk id="37" creationId="{31529F5D-1F15-BF96-EC65-C758D5893589}"/>
          </ac:spMkLst>
        </pc:spChg>
        <pc:spChg chg="mod">
          <ac:chgData name="Robin A Kipke" userId="5521cb9a-de60-43c6-8d75-8471a2d6a8aa" providerId="ADAL" clId="{1F4F12BB-C45C-4BA0-8D34-9D9F7837C7B6}" dt="2025-10-24T21:51:22.602" v="585" actId="20577"/>
          <ac:spMkLst>
            <pc:docMk/>
            <pc:sldMk cId="3991655550" sldId="270"/>
            <ac:spMk id="40" creationId="{3EB76403-5E2B-78F3-A416-D57C01037634}"/>
          </ac:spMkLst>
        </pc:spChg>
        <pc:spChg chg="mod">
          <ac:chgData name="Robin A Kipke" userId="5521cb9a-de60-43c6-8d75-8471a2d6a8aa" providerId="ADAL" clId="{1F4F12BB-C45C-4BA0-8D34-9D9F7837C7B6}" dt="2025-11-06T18:18:36.918" v="1741" actId="1038"/>
          <ac:spMkLst>
            <pc:docMk/>
            <pc:sldMk cId="3991655550" sldId="270"/>
            <ac:spMk id="42" creationId="{D71E37E3-1483-03A9-8496-7161647D91A3}"/>
          </ac:spMkLst>
        </pc:spChg>
        <pc:picChg chg="mod">
          <ac:chgData name="Robin A Kipke" userId="5521cb9a-de60-43c6-8d75-8471a2d6a8aa" providerId="ADAL" clId="{1F4F12BB-C45C-4BA0-8D34-9D9F7837C7B6}" dt="2025-10-25T01:03:11.507" v="625" actId="1037"/>
          <ac:picMkLst>
            <pc:docMk/>
            <pc:sldMk cId="3991655550" sldId="270"/>
            <ac:picMk id="13" creationId="{00334E08-79A4-B3CB-25F8-2469D7EBA637}"/>
          </ac:picMkLst>
        </pc:picChg>
      </pc:sldChg>
      <pc:sldChg chg="new del">
        <pc:chgData name="Robin A Kipke" userId="5521cb9a-de60-43c6-8d75-8471a2d6a8aa" providerId="ADAL" clId="{1F4F12BB-C45C-4BA0-8D34-9D9F7837C7B6}" dt="2025-10-25T01:14:22.118" v="698" actId="47"/>
        <pc:sldMkLst>
          <pc:docMk/>
          <pc:sldMk cId="356222990" sldId="271"/>
        </pc:sldMkLst>
      </pc:sldChg>
      <pc:sldChg chg="addSp modSp add mod">
        <pc:chgData name="Robin A Kipke" userId="5521cb9a-de60-43c6-8d75-8471a2d6a8aa" providerId="ADAL" clId="{1F4F12BB-C45C-4BA0-8D34-9D9F7837C7B6}" dt="2025-11-08T16:29:32.638" v="2339" actId="6549"/>
        <pc:sldMkLst>
          <pc:docMk/>
          <pc:sldMk cId="1799159572" sldId="271"/>
        </pc:sldMkLst>
        <pc:spChg chg="add mod">
          <ac:chgData name="Robin A Kipke" userId="5521cb9a-de60-43c6-8d75-8471a2d6a8aa" providerId="ADAL" clId="{1F4F12BB-C45C-4BA0-8D34-9D9F7837C7B6}" dt="2025-11-08T16:29:32.638" v="2339" actId="6549"/>
          <ac:spMkLst>
            <pc:docMk/>
            <pc:sldMk cId="1799159572" sldId="271"/>
            <ac:spMk id="19" creationId="{10FF2E16-69CC-9E8D-0FA7-D596526771B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636BDC-7582-4821-A5E2-3A39914B0502}"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C633EFAC-1A55-4740-A3AC-A6D89A0C11BE}">
      <dgm:prSet phldrT="[Text]" phldr="0" custT="1"/>
      <dgm:spPr>
        <a:solidFill>
          <a:srgbClr val="DA7301"/>
        </a:solidFill>
      </dgm:spPr>
      <dgm:t>
        <a:bodyPr/>
        <a:lstStyle/>
        <a:p>
          <a:pPr>
            <a:lnSpc>
              <a:spcPct val="100000"/>
            </a:lnSpc>
            <a:spcAft>
              <a:spcPts val="0"/>
            </a:spcAft>
          </a:pPr>
          <a:r>
            <a:rPr lang="en-US" sz="1200" b="1" dirty="0"/>
            <a:t>Year 1</a:t>
          </a:r>
        </a:p>
        <a:p>
          <a:pPr>
            <a:lnSpc>
              <a:spcPct val="100000"/>
            </a:lnSpc>
            <a:spcAft>
              <a:spcPts val="400"/>
            </a:spcAft>
          </a:pPr>
          <a:r>
            <a:rPr lang="en-US" sz="1200" b="1" dirty="0"/>
            <a:t>Pre-policy adoption</a:t>
          </a:r>
        </a:p>
      </dgm:t>
    </dgm:pt>
    <dgm:pt modelId="{0C0BB808-F01F-48B7-A059-31CBABFE12A5}" type="parTrans" cxnId="{13F6B5BA-5F44-436C-B3CE-75577C857D42}">
      <dgm:prSet/>
      <dgm:spPr/>
      <dgm:t>
        <a:bodyPr/>
        <a:lstStyle/>
        <a:p>
          <a:endParaRPr lang="en-US" sz="1200"/>
        </a:p>
      </dgm:t>
    </dgm:pt>
    <dgm:pt modelId="{DA70979A-24D0-4887-9C37-9520DCB0B85D}" type="sibTrans" cxnId="{13F6B5BA-5F44-436C-B3CE-75577C857D42}">
      <dgm:prSet/>
      <dgm:spPr/>
      <dgm:t>
        <a:bodyPr/>
        <a:lstStyle/>
        <a:p>
          <a:endParaRPr lang="en-US" sz="1200"/>
        </a:p>
      </dgm:t>
    </dgm:pt>
    <dgm:pt modelId="{DA62A42A-6E77-4F6B-ABD6-C0D888FEC1F2}">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Build relationships with community groups</a:t>
          </a:r>
        </a:p>
      </dgm:t>
    </dgm:pt>
    <dgm:pt modelId="{F7DE9AA1-A5C2-4712-9988-44ECF263BEBB}" type="parTrans" cxnId="{00D29227-F53B-4A5C-A626-6F328E9D4003}">
      <dgm:prSet/>
      <dgm:spPr/>
      <dgm:t>
        <a:bodyPr/>
        <a:lstStyle/>
        <a:p>
          <a:endParaRPr lang="en-US" sz="1200"/>
        </a:p>
      </dgm:t>
    </dgm:pt>
    <dgm:pt modelId="{775984C8-F088-4E47-AE4E-06CDC0DCB99C}" type="sibTrans" cxnId="{00D29227-F53B-4A5C-A626-6F328E9D4003}">
      <dgm:prSet/>
      <dgm:spPr/>
      <dgm:t>
        <a:bodyPr/>
        <a:lstStyle/>
        <a:p>
          <a:endParaRPr lang="en-US" sz="1200"/>
        </a:p>
      </dgm:t>
    </dgm:pt>
    <dgm:pt modelId="{AFED7C72-B096-46CF-A6A1-0172783418D0}">
      <dgm:prSet phldrT="[Text]" custT="1"/>
      <dgm:spPr>
        <a:solidFill>
          <a:srgbClr val="DA7301"/>
        </a:solidFill>
      </dgm:spPr>
      <dgm:t>
        <a:bodyPr/>
        <a:lstStyle/>
        <a:p>
          <a:pPr>
            <a:lnSpc>
              <a:spcPct val="100000"/>
            </a:lnSpc>
            <a:spcAft>
              <a:spcPts val="0"/>
            </a:spcAft>
          </a:pPr>
          <a:r>
            <a:rPr lang="en-US" sz="1200" b="1" dirty="0"/>
            <a:t>Year 2</a:t>
          </a:r>
        </a:p>
        <a:p>
          <a:pPr>
            <a:lnSpc>
              <a:spcPct val="100000"/>
            </a:lnSpc>
            <a:spcAft>
              <a:spcPts val="0"/>
            </a:spcAft>
          </a:pPr>
          <a:r>
            <a:rPr lang="en-US" sz="1200" b="1" dirty="0"/>
            <a:t>Pre-policy adoption</a:t>
          </a:r>
          <a:endParaRPr lang="en-US" sz="1200" dirty="0"/>
        </a:p>
      </dgm:t>
    </dgm:pt>
    <dgm:pt modelId="{84A8BA4E-2131-4572-80DF-DB9F6774C0A3}" type="parTrans" cxnId="{E0CF0E17-75CD-42B0-BFE0-C88B0B5092F0}">
      <dgm:prSet/>
      <dgm:spPr/>
      <dgm:t>
        <a:bodyPr/>
        <a:lstStyle/>
        <a:p>
          <a:endParaRPr lang="en-US" sz="1200"/>
        </a:p>
      </dgm:t>
    </dgm:pt>
    <dgm:pt modelId="{F08C75EC-5459-4C58-A318-D93830FD3BDE}" type="sibTrans" cxnId="{E0CF0E17-75CD-42B0-BFE0-C88B0B5092F0}">
      <dgm:prSet/>
      <dgm:spPr/>
      <dgm:t>
        <a:bodyPr/>
        <a:lstStyle/>
        <a:p>
          <a:endParaRPr lang="en-US" sz="1200"/>
        </a:p>
      </dgm:t>
    </dgm:pt>
    <dgm:pt modelId="{0E47A5C6-0E23-449E-92A0-8B4FD7882181}">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Conduct KIIs with law enforcement</a:t>
          </a:r>
        </a:p>
      </dgm:t>
    </dgm:pt>
    <dgm:pt modelId="{672D3C39-60B6-4C0D-BCA5-25C21689A835}" type="parTrans" cxnId="{7A9A2715-2AED-41F2-8AF5-5BBC95C684A0}">
      <dgm:prSet/>
      <dgm:spPr/>
      <dgm:t>
        <a:bodyPr/>
        <a:lstStyle/>
        <a:p>
          <a:endParaRPr lang="en-US" sz="1200"/>
        </a:p>
      </dgm:t>
    </dgm:pt>
    <dgm:pt modelId="{94AB98B7-3BFB-4543-8491-8F564E00EBA5}" type="sibTrans" cxnId="{7A9A2715-2AED-41F2-8AF5-5BBC95C684A0}">
      <dgm:prSet/>
      <dgm:spPr/>
      <dgm:t>
        <a:bodyPr/>
        <a:lstStyle/>
        <a:p>
          <a:endParaRPr lang="en-US" sz="1200"/>
        </a:p>
      </dgm:t>
    </dgm:pt>
    <dgm:pt modelId="{8B624C29-CA38-4448-ABAA-057E3A99FDB7}">
      <dgm:prSet phldrT="[Text]" custT="1"/>
      <dgm:spPr>
        <a:solidFill>
          <a:srgbClr val="DA7301"/>
        </a:solidFill>
      </dgm:spPr>
      <dgm:t>
        <a:bodyPr/>
        <a:lstStyle/>
        <a:p>
          <a:pPr>
            <a:lnSpc>
              <a:spcPct val="100000"/>
            </a:lnSpc>
            <a:spcAft>
              <a:spcPts val="0"/>
            </a:spcAft>
          </a:pPr>
          <a:r>
            <a:rPr lang="en-US" sz="1200" b="1" dirty="0"/>
            <a:t>Year 3</a:t>
          </a:r>
        </a:p>
        <a:p>
          <a:pPr>
            <a:lnSpc>
              <a:spcPct val="100000"/>
            </a:lnSpc>
            <a:spcAft>
              <a:spcPts val="0"/>
            </a:spcAft>
          </a:pPr>
          <a:r>
            <a:rPr lang="en-US" sz="1200" b="1" dirty="0"/>
            <a:t>Policy adopted</a:t>
          </a:r>
          <a:endParaRPr lang="en-US" sz="1200" dirty="0"/>
        </a:p>
      </dgm:t>
    </dgm:pt>
    <dgm:pt modelId="{88B322D7-25CB-4EE6-919A-8490877E734B}" type="parTrans" cxnId="{371987EC-B48C-4AFC-8557-CE07150B4DD7}">
      <dgm:prSet/>
      <dgm:spPr/>
      <dgm:t>
        <a:bodyPr/>
        <a:lstStyle/>
        <a:p>
          <a:endParaRPr lang="en-US" sz="1200"/>
        </a:p>
      </dgm:t>
    </dgm:pt>
    <dgm:pt modelId="{436BB34D-4453-4C4F-88D2-9B48221F5C5D}" type="sibTrans" cxnId="{371987EC-B48C-4AFC-8557-CE07150B4DD7}">
      <dgm:prSet/>
      <dgm:spPr/>
      <dgm:t>
        <a:bodyPr/>
        <a:lstStyle/>
        <a:p>
          <a:endParaRPr lang="en-US" sz="1200"/>
        </a:p>
      </dgm:t>
    </dgm:pt>
    <dgm:pt modelId="{F78BC48E-5E2F-49D6-A1A5-A764DD2E5F36}">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Minimum packaging policy adopted</a:t>
          </a:r>
        </a:p>
      </dgm:t>
    </dgm:pt>
    <dgm:pt modelId="{D67958BD-0021-4E53-95C1-BDE9694F23EE}" type="parTrans" cxnId="{CB087D4C-AE3E-4DEB-9D95-F9DC8426F46B}">
      <dgm:prSet/>
      <dgm:spPr/>
      <dgm:t>
        <a:bodyPr/>
        <a:lstStyle/>
        <a:p>
          <a:endParaRPr lang="en-US" sz="1200"/>
        </a:p>
      </dgm:t>
    </dgm:pt>
    <dgm:pt modelId="{5E6078B1-4A1C-4CB6-99F8-3469E6A37D55}" type="sibTrans" cxnId="{CB087D4C-AE3E-4DEB-9D95-F9DC8426F46B}">
      <dgm:prSet/>
      <dgm:spPr/>
      <dgm:t>
        <a:bodyPr/>
        <a:lstStyle/>
        <a:p>
          <a:endParaRPr lang="en-US" sz="1200"/>
        </a:p>
      </dgm:t>
    </dgm:pt>
    <dgm:pt modelId="{67F8CA11-1DF7-41E9-AE43-0C271D5AD6C6}">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90000"/>
            </a:lnSpc>
            <a:spcAft>
              <a:spcPct val="15000"/>
            </a:spcAft>
          </a:pPr>
          <a:endParaRPr lang="en-US" sz="1200" dirty="0"/>
        </a:p>
      </dgm:t>
    </dgm:pt>
    <dgm:pt modelId="{17A5D2F0-C64A-48F1-AFB4-B74D718AF0B9}" type="parTrans" cxnId="{21748211-41B0-4027-9ADA-589C042538E9}">
      <dgm:prSet/>
      <dgm:spPr/>
      <dgm:t>
        <a:bodyPr/>
        <a:lstStyle/>
        <a:p>
          <a:endParaRPr lang="en-US" sz="1200"/>
        </a:p>
      </dgm:t>
    </dgm:pt>
    <dgm:pt modelId="{2C17FB1E-1DF7-4ACD-B121-4AEEE1D46304}" type="sibTrans" cxnId="{21748211-41B0-4027-9ADA-589C042538E9}">
      <dgm:prSet/>
      <dgm:spPr/>
      <dgm:t>
        <a:bodyPr/>
        <a:lstStyle/>
        <a:p>
          <a:endParaRPr lang="en-US" sz="1200"/>
        </a:p>
      </dgm:t>
    </dgm:pt>
    <dgm:pt modelId="{DE58D0AC-4CE9-4407-8CAE-1B878F9AAA4A}">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Conduct KIIs with policymakers</a:t>
          </a:r>
        </a:p>
      </dgm:t>
    </dgm:pt>
    <dgm:pt modelId="{3318B94D-980E-47CF-9B44-0C2ACF4399F6}" type="parTrans" cxnId="{32DD80E8-1EC6-4AAD-955B-61BC3A396522}">
      <dgm:prSet/>
      <dgm:spPr/>
      <dgm:t>
        <a:bodyPr/>
        <a:lstStyle/>
        <a:p>
          <a:endParaRPr lang="en-US" sz="1200"/>
        </a:p>
      </dgm:t>
    </dgm:pt>
    <dgm:pt modelId="{0AF3174D-0C66-4F80-876E-143B6C9E3D3B}" type="sibTrans" cxnId="{32DD80E8-1EC6-4AAD-955B-61BC3A396522}">
      <dgm:prSet/>
      <dgm:spPr/>
      <dgm:t>
        <a:bodyPr/>
        <a:lstStyle/>
        <a:p>
          <a:endParaRPr lang="en-US" sz="1200"/>
        </a:p>
      </dgm:t>
    </dgm:pt>
    <dgm:pt modelId="{49ACD2A6-CD8F-4FD7-87E5-DE4F237CD0BA}">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Develop educational materials</a:t>
          </a:r>
        </a:p>
      </dgm:t>
    </dgm:pt>
    <dgm:pt modelId="{2EAFE6FD-806E-4F7F-9AC3-F304F66D9FFE}" type="parTrans" cxnId="{2BE96D55-5677-49A7-84A6-CF55FF06BEF8}">
      <dgm:prSet/>
      <dgm:spPr/>
      <dgm:t>
        <a:bodyPr/>
        <a:lstStyle/>
        <a:p>
          <a:endParaRPr lang="en-US" sz="1200"/>
        </a:p>
      </dgm:t>
    </dgm:pt>
    <dgm:pt modelId="{27CA19A3-D54B-43CF-B6B5-F1166772AD7F}" type="sibTrans" cxnId="{2BE96D55-5677-49A7-84A6-CF55FF06BEF8}">
      <dgm:prSet/>
      <dgm:spPr/>
      <dgm:t>
        <a:bodyPr/>
        <a:lstStyle/>
        <a:p>
          <a:endParaRPr lang="en-US" sz="1200"/>
        </a:p>
      </dgm:t>
    </dgm:pt>
    <dgm:pt modelId="{AE7A2B07-1402-43D1-A28F-28103B989185}">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Conduct public opinion survey</a:t>
          </a:r>
        </a:p>
      </dgm:t>
    </dgm:pt>
    <dgm:pt modelId="{FE2BE1D0-6A32-4E12-B6BC-C83098561B64}" type="parTrans" cxnId="{1018349C-4B3B-4911-AEA1-3BB0BF3BBA8F}">
      <dgm:prSet/>
      <dgm:spPr/>
      <dgm:t>
        <a:bodyPr/>
        <a:lstStyle/>
        <a:p>
          <a:endParaRPr lang="en-US" sz="1200"/>
        </a:p>
      </dgm:t>
    </dgm:pt>
    <dgm:pt modelId="{90AE8DBA-AA40-4D52-96E0-1FF663AF0DFE}" type="sibTrans" cxnId="{1018349C-4B3B-4911-AEA1-3BB0BF3BBA8F}">
      <dgm:prSet/>
      <dgm:spPr/>
      <dgm:t>
        <a:bodyPr/>
        <a:lstStyle/>
        <a:p>
          <a:endParaRPr lang="en-US" sz="1200"/>
        </a:p>
      </dgm:t>
    </dgm:pt>
    <dgm:pt modelId="{19B571D0-F564-43BE-8B98-D26B518259A8}">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Share information with law enforcement, policymakers</a:t>
          </a:r>
        </a:p>
      </dgm:t>
    </dgm:pt>
    <dgm:pt modelId="{FF16823C-92B2-40AC-986A-77A20B1893A6}" type="parTrans" cxnId="{3A0D082F-605B-476A-8265-36F66BEF380F}">
      <dgm:prSet/>
      <dgm:spPr/>
      <dgm:t>
        <a:bodyPr/>
        <a:lstStyle/>
        <a:p>
          <a:endParaRPr lang="en-US" sz="1200"/>
        </a:p>
      </dgm:t>
    </dgm:pt>
    <dgm:pt modelId="{01A0F7E9-D4B4-44DC-BA9F-756567D382E0}" type="sibTrans" cxnId="{3A0D082F-605B-476A-8265-36F66BEF380F}">
      <dgm:prSet/>
      <dgm:spPr/>
      <dgm:t>
        <a:bodyPr/>
        <a:lstStyle/>
        <a:p>
          <a:endParaRPr lang="en-US" sz="1200"/>
        </a:p>
      </dgm:t>
    </dgm:pt>
    <dgm:pt modelId="{39DBAF56-7A70-4EC8-A029-47EABBBDDC90}">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Conduct store observations</a:t>
          </a:r>
        </a:p>
      </dgm:t>
    </dgm:pt>
    <dgm:pt modelId="{831EDF79-6159-410C-B528-D0BCEFA3840C}" type="parTrans" cxnId="{AB1A65B9-49F1-4869-92CB-E1F306F24579}">
      <dgm:prSet/>
      <dgm:spPr/>
      <dgm:t>
        <a:bodyPr/>
        <a:lstStyle/>
        <a:p>
          <a:endParaRPr lang="en-US" sz="1200"/>
        </a:p>
      </dgm:t>
    </dgm:pt>
    <dgm:pt modelId="{9CEF6AC8-0485-43A0-AD59-4E7014054BA4}" type="sibTrans" cxnId="{AB1A65B9-49F1-4869-92CB-E1F306F24579}">
      <dgm:prSet/>
      <dgm:spPr/>
      <dgm:t>
        <a:bodyPr/>
        <a:lstStyle/>
        <a:p>
          <a:endParaRPr lang="en-US" sz="1200"/>
        </a:p>
      </dgm:t>
    </dgm:pt>
    <dgm:pt modelId="{F1A7F368-4FC5-4EDA-9CF0-3DC1CBE5BE62}">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Monitor and comment at city council meetings</a:t>
          </a:r>
        </a:p>
      </dgm:t>
    </dgm:pt>
    <dgm:pt modelId="{D667657B-9BC4-48CF-99BF-80667B65F25E}" type="parTrans" cxnId="{5270EDF2-991E-4A3D-A4A1-1E87BB3CBDA0}">
      <dgm:prSet/>
      <dgm:spPr/>
      <dgm:t>
        <a:bodyPr/>
        <a:lstStyle/>
        <a:p>
          <a:endParaRPr lang="en-US" sz="1200"/>
        </a:p>
      </dgm:t>
    </dgm:pt>
    <dgm:pt modelId="{097D9BC4-70A3-4BE2-9CA9-2A74A71CAFB5}" type="sibTrans" cxnId="{5270EDF2-991E-4A3D-A4A1-1E87BB3CBDA0}">
      <dgm:prSet/>
      <dgm:spPr/>
      <dgm:t>
        <a:bodyPr/>
        <a:lstStyle/>
        <a:p>
          <a:endParaRPr lang="en-US" sz="1200"/>
        </a:p>
      </dgm:t>
    </dgm:pt>
    <dgm:pt modelId="{FAA5438C-651B-4506-95E6-F049DF3D7EEB}">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Release findings at local and statewide press events</a:t>
          </a:r>
        </a:p>
      </dgm:t>
    </dgm:pt>
    <dgm:pt modelId="{766B4423-B65E-478C-A59C-E67820E0E6EB}" type="parTrans" cxnId="{EDC3D13F-9EEE-40B4-8FDA-D1441A4ACF73}">
      <dgm:prSet/>
      <dgm:spPr/>
      <dgm:t>
        <a:bodyPr/>
        <a:lstStyle/>
        <a:p>
          <a:endParaRPr lang="en-US" sz="1200"/>
        </a:p>
      </dgm:t>
    </dgm:pt>
    <dgm:pt modelId="{9AF5599E-16B2-40D9-8DBB-6411456F8F8F}" type="sibTrans" cxnId="{EDC3D13F-9EEE-40B4-8FDA-D1441A4ACF73}">
      <dgm:prSet/>
      <dgm:spPr/>
      <dgm:t>
        <a:bodyPr/>
        <a:lstStyle/>
        <a:p>
          <a:endParaRPr lang="en-US" sz="1200"/>
        </a:p>
      </dgm:t>
    </dgm:pt>
    <dgm:pt modelId="{56FA2C66-4162-4E66-AC0A-910CA98D6835}">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Conduct media activity record</a:t>
          </a:r>
        </a:p>
      </dgm:t>
    </dgm:pt>
    <dgm:pt modelId="{78F6DF04-64D7-47CC-B551-32C76A73F072}" type="parTrans" cxnId="{40065D63-87A0-4485-BB8A-8FA0F919524D}">
      <dgm:prSet/>
      <dgm:spPr/>
      <dgm:t>
        <a:bodyPr/>
        <a:lstStyle/>
        <a:p>
          <a:endParaRPr lang="en-US" sz="1200"/>
        </a:p>
      </dgm:t>
    </dgm:pt>
    <dgm:pt modelId="{0A8D13C4-E5D8-4427-9116-9C3422B90034}" type="sibTrans" cxnId="{40065D63-87A0-4485-BB8A-8FA0F919524D}">
      <dgm:prSet/>
      <dgm:spPr/>
      <dgm:t>
        <a:bodyPr/>
        <a:lstStyle/>
        <a:p>
          <a:endParaRPr lang="en-US" sz="1200"/>
        </a:p>
      </dgm:t>
    </dgm:pt>
    <dgm:pt modelId="{FEBC31B8-8F60-49A5-8220-209B3ED4ED6A}">
      <dgm:prSet phldrT="[Text]" phldr="0" custT="1">
        <dgm:style>
          <a:lnRef idx="2">
            <a:schemeClr val="accent2"/>
          </a:lnRef>
          <a:fillRef idx="1">
            <a:schemeClr val="lt1"/>
          </a:fillRef>
          <a:effectRef idx="0">
            <a:schemeClr val="accent2"/>
          </a:effectRef>
          <a:fontRef idx="minor">
            <a:schemeClr val="dk1"/>
          </a:fontRef>
        </dgm:style>
      </dgm:prSet>
      <dgm:spPr>
        <a:ln/>
      </dgm:spPr>
      <dgm:t>
        <a:bodyPr/>
        <a:lstStyle/>
        <a:p>
          <a:pPr>
            <a:lnSpc>
              <a:spcPct val="100000"/>
            </a:lnSpc>
            <a:spcAft>
              <a:spcPts val="600"/>
            </a:spcAft>
            <a:buFont typeface="Wingdings" panose="05000000000000000000" pitchFamily="2" charset="2"/>
            <a:buChar char="§"/>
          </a:pPr>
          <a:r>
            <a:rPr lang="en-US" sz="1200" dirty="0"/>
            <a:t>Coordinate with policy makers to plan policy implementation</a:t>
          </a:r>
        </a:p>
      </dgm:t>
    </dgm:pt>
    <dgm:pt modelId="{BC822474-60C9-4BA3-B757-1B4BFCB2A661}" type="parTrans" cxnId="{FB63DEE3-FB1D-4618-B69C-7FF5B6E9B249}">
      <dgm:prSet/>
      <dgm:spPr/>
      <dgm:t>
        <a:bodyPr/>
        <a:lstStyle/>
        <a:p>
          <a:endParaRPr lang="en-US" sz="1200"/>
        </a:p>
      </dgm:t>
    </dgm:pt>
    <dgm:pt modelId="{7E71800E-7326-4F79-BE47-3C27664E9451}" type="sibTrans" cxnId="{FB63DEE3-FB1D-4618-B69C-7FF5B6E9B249}">
      <dgm:prSet/>
      <dgm:spPr/>
      <dgm:t>
        <a:bodyPr/>
        <a:lstStyle/>
        <a:p>
          <a:endParaRPr lang="en-US" sz="1200"/>
        </a:p>
      </dgm:t>
    </dgm:pt>
    <dgm:pt modelId="{6D407DD2-415F-4E5A-8DCC-8508B968E11F}" type="pres">
      <dgm:prSet presAssocID="{9B636BDC-7582-4821-A5E2-3A39914B0502}" presName="Name0" presStyleCnt="0">
        <dgm:presLayoutVars>
          <dgm:dir/>
          <dgm:animLvl val="lvl"/>
          <dgm:resizeHandles val="exact"/>
        </dgm:presLayoutVars>
      </dgm:prSet>
      <dgm:spPr/>
    </dgm:pt>
    <dgm:pt modelId="{B4BC1398-18A2-44DE-8E5A-A6D9B94060B7}" type="pres">
      <dgm:prSet presAssocID="{9B636BDC-7582-4821-A5E2-3A39914B0502}" presName="tSp" presStyleCnt="0"/>
      <dgm:spPr/>
    </dgm:pt>
    <dgm:pt modelId="{9F9ABE44-B601-43EB-BF5E-D2216FE3DE67}" type="pres">
      <dgm:prSet presAssocID="{9B636BDC-7582-4821-A5E2-3A39914B0502}" presName="bSp" presStyleCnt="0"/>
      <dgm:spPr/>
    </dgm:pt>
    <dgm:pt modelId="{2CE3EFED-2526-41FD-968C-DB03FB7E9EE3}" type="pres">
      <dgm:prSet presAssocID="{9B636BDC-7582-4821-A5E2-3A39914B0502}" presName="process" presStyleCnt="0"/>
      <dgm:spPr/>
    </dgm:pt>
    <dgm:pt modelId="{C1915956-54AA-4046-AA16-364DCFF60D01}" type="pres">
      <dgm:prSet presAssocID="{C633EFAC-1A55-4740-A3AC-A6D89A0C11BE}" presName="composite1" presStyleCnt="0"/>
      <dgm:spPr/>
    </dgm:pt>
    <dgm:pt modelId="{CB1C343E-6036-4EA0-AFDA-9A34DDFC0997}" type="pres">
      <dgm:prSet presAssocID="{C633EFAC-1A55-4740-A3AC-A6D89A0C11BE}" presName="dummyNode1" presStyleLbl="node1" presStyleIdx="0" presStyleCnt="3"/>
      <dgm:spPr/>
    </dgm:pt>
    <dgm:pt modelId="{689242D4-7B5B-48D0-BA37-1B5E0E776CBE}" type="pres">
      <dgm:prSet presAssocID="{C633EFAC-1A55-4740-A3AC-A6D89A0C11BE}" presName="childNode1" presStyleLbl="bgAcc1" presStyleIdx="0" presStyleCnt="3" custScaleX="109704" custScaleY="155086" custLinFactNeighborX="-2504" custLinFactNeighborY="17710">
        <dgm:presLayoutVars>
          <dgm:bulletEnabled val="1"/>
        </dgm:presLayoutVars>
      </dgm:prSet>
      <dgm:spPr/>
    </dgm:pt>
    <dgm:pt modelId="{9E02694C-CE61-407B-B135-32D3759C911D}" type="pres">
      <dgm:prSet presAssocID="{C633EFAC-1A55-4740-A3AC-A6D89A0C11BE}" presName="childNode1tx" presStyleLbl="bgAcc1" presStyleIdx="0" presStyleCnt="3">
        <dgm:presLayoutVars>
          <dgm:bulletEnabled val="1"/>
        </dgm:presLayoutVars>
      </dgm:prSet>
      <dgm:spPr/>
    </dgm:pt>
    <dgm:pt modelId="{DBBE03AF-9B74-4CA9-A158-6232DB1B4DB0}" type="pres">
      <dgm:prSet presAssocID="{C633EFAC-1A55-4740-A3AC-A6D89A0C11BE}" presName="parentNode1" presStyleLbl="node1" presStyleIdx="0" presStyleCnt="3" custScaleX="103804" custScaleY="80517" custLinFactNeighborX="-17801" custLinFactNeighborY="99393">
        <dgm:presLayoutVars>
          <dgm:chMax val="1"/>
          <dgm:bulletEnabled val="1"/>
        </dgm:presLayoutVars>
      </dgm:prSet>
      <dgm:spPr/>
    </dgm:pt>
    <dgm:pt modelId="{103E4B54-97C2-4F80-9F37-0AD9637E3CB9}" type="pres">
      <dgm:prSet presAssocID="{C633EFAC-1A55-4740-A3AC-A6D89A0C11BE}" presName="connSite1" presStyleCnt="0"/>
      <dgm:spPr/>
    </dgm:pt>
    <dgm:pt modelId="{7DF00F8A-6F96-44AD-8CF7-A909E6F3DCEA}" type="pres">
      <dgm:prSet presAssocID="{DA70979A-24D0-4887-9C37-9520DCB0B85D}" presName="Name9" presStyleLbl="sibTrans2D1" presStyleIdx="0" presStyleCnt="2" custLinFactNeighborX="-6771" custLinFactNeighborY="15379"/>
      <dgm:spPr/>
    </dgm:pt>
    <dgm:pt modelId="{34A1A34D-907B-4DC4-AD5F-9948A04C1F10}" type="pres">
      <dgm:prSet presAssocID="{AFED7C72-B096-46CF-A6A1-0172783418D0}" presName="composite2" presStyleCnt="0"/>
      <dgm:spPr/>
    </dgm:pt>
    <dgm:pt modelId="{ADD500B2-3F61-4457-AFA2-FC1D14C6B7A4}" type="pres">
      <dgm:prSet presAssocID="{AFED7C72-B096-46CF-A6A1-0172783418D0}" presName="dummyNode2" presStyleLbl="node1" presStyleIdx="0" presStyleCnt="3"/>
      <dgm:spPr/>
    </dgm:pt>
    <dgm:pt modelId="{5F2110A4-5AF6-45E5-B05E-07CF3C14E66F}" type="pres">
      <dgm:prSet presAssocID="{AFED7C72-B096-46CF-A6A1-0172783418D0}" presName="childNode2" presStyleLbl="bgAcc1" presStyleIdx="1" presStyleCnt="3" custScaleX="116672" custScaleY="186574" custLinFactNeighborX="-5569" custLinFactNeighborY="-3779">
        <dgm:presLayoutVars>
          <dgm:bulletEnabled val="1"/>
        </dgm:presLayoutVars>
      </dgm:prSet>
      <dgm:spPr/>
    </dgm:pt>
    <dgm:pt modelId="{93241A93-2164-4D30-8333-82879BC8B5F5}" type="pres">
      <dgm:prSet presAssocID="{AFED7C72-B096-46CF-A6A1-0172783418D0}" presName="childNode2tx" presStyleLbl="bgAcc1" presStyleIdx="1" presStyleCnt="3">
        <dgm:presLayoutVars>
          <dgm:bulletEnabled val="1"/>
        </dgm:presLayoutVars>
      </dgm:prSet>
      <dgm:spPr/>
    </dgm:pt>
    <dgm:pt modelId="{288A73AA-48FD-473D-BF44-1E8327F5DA6A}" type="pres">
      <dgm:prSet presAssocID="{AFED7C72-B096-46CF-A6A1-0172783418D0}" presName="parentNode2" presStyleLbl="node1" presStyleIdx="1" presStyleCnt="3" custScaleY="85271" custLinFactNeighborX="-24526" custLinFactNeighborY="-55534">
        <dgm:presLayoutVars>
          <dgm:chMax val="0"/>
          <dgm:bulletEnabled val="1"/>
        </dgm:presLayoutVars>
      </dgm:prSet>
      <dgm:spPr/>
    </dgm:pt>
    <dgm:pt modelId="{A03F4810-AAF0-4B90-A118-A3AA6D9FFD31}" type="pres">
      <dgm:prSet presAssocID="{AFED7C72-B096-46CF-A6A1-0172783418D0}" presName="connSite2" presStyleCnt="0"/>
      <dgm:spPr/>
    </dgm:pt>
    <dgm:pt modelId="{4B5AEBC6-A714-4E99-ACDB-1BEDC3656951}" type="pres">
      <dgm:prSet presAssocID="{F08C75EC-5459-4C58-A318-D93830FD3BDE}" presName="Name18" presStyleLbl="sibTrans2D1" presStyleIdx="1" presStyleCnt="2" custLinFactNeighborY="-4656"/>
      <dgm:spPr/>
    </dgm:pt>
    <dgm:pt modelId="{A764F8F6-4243-4B99-886F-8D37DE730A00}" type="pres">
      <dgm:prSet presAssocID="{8B624C29-CA38-4448-ABAA-057E3A99FDB7}" presName="composite1" presStyleCnt="0"/>
      <dgm:spPr/>
    </dgm:pt>
    <dgm:pt modelId="{AF57A134-750B-46E3-8F40-E2A55B56A53E}" type="pres">
      <dgm:prSet presAssocID="{8B624C29-CA38-4448-ABAA-057E3A99FDB7}" presName="dummyNode1" presStyleLbl="node1" presStyleIdx="1" presStyleCnt="3"/>
      <dgm:spPr/>
    </dgm:pt>
    <dgm:pt modelId="{965F48D5-097E-4B76-AFFA-2FEC0D67AC19}" type="pres">
      <dgm:prSet presAssocID="{8B624C29-CA38-4448-ABAA-057E3A99FDB7}" presName="childNode1" presStyleLbl="bgAcc1" presStyleIdx="2" presStyleCnt="3" custScaleX="113782" custScaleY="148508" custLinFactNeighborX="-4620">
        <dgm:presLayoutVars>
          <dgm:bulletEnabled val="1"/>
        </dgm:presLayoutVars>
      </dgm:prSet>
      <dgm:spPr/>
    </dgm:pt>
    <dgm:pt modelId="{A3D8D7E8-74CE-4483-8E65-3590B85225E1}" type="pres">
      <dgm:prSet presAssocID="{8B624C29-CA38-4448-ABAA-057E3A99FDB7}" presName="childNode1tx" presStyleLbl="bgAcc1" presStyleIdx="2" presStyleCnt="3">
        <dgm:presLayoutVars>
          <dgm:bulletEnabled val="1"/>
        </dgm:presLayoutVars>
      </dgm:prSet>
      <dgm:spPr/>
    </dgm:pt>
    <dgm:pt modelId="{4BAC04D7-DCDA-4ABD-9050-0319921E2B95}" type="pres">
      <dgm:prSet presAssocID="{8B624C29-CA38-4448-ABAA-057E3A99FDB7}" presName="parentNode1" presStyleLbl="node1" presStyleIdx="2" presStyleCnt="3" custScaleX="99174" custScaleY="75763" custLinFactNeighborX="-23589" custLinFactNeighborY="74330">
        <dgm:presLayoutVars>
          <dgm:chMax val="1"/>
          <dgm:bulletEnabled val="1"/>
        </dgm:presLayoutVars>
      </dgm:prSet>
      <dgm:spPr/>
    </dgm:pt>
    <dgm:pt modelId="{A399FA64-D1C4-4B66-80A8-8BF26FB1405F}" type="pres">
      <dgm:prSet presAssocID="{8B624C29-CA38-4448-ABAA-057E3A99FDB7}" presName="connSite1" presStyleCnt="0"/>
      <dgm:spPr/>
    </dgm:pt>
  </dgm:ptLst>
  <dgm:cxnLst>
    <dgm:cxn modelId="{5E59FE05-034F-447B-8243-F49B35665296}" type="presOf" srcId="{C633EFAC-1A55-4740-A3AC-A6D89A0C11BE}" destId="{DBBE03AF-9B74-4CA9-A158-6232DB1B4DB0}" srcOrd="0" destOrd="0" presId="urn:microsoft.com/office/officeart/2005/8/layout/hProcess4"/>
    <dgm:cxn modelId="{D325590B-76C8-40B4-921C-F55737D60C80}" type="presOf" srcId="{0E47A5C6-0E23-449E-92A0-8B4FD7882181}" destId="{93241A93-2164-4D30-8333-82879BC8B5F5}" srcOrd="1" destOrd="0" presId="urn:microsoft.com/office/officeart/2005/8/layout/hProcess4"/>
    <dgm:cxn modelId="{F54D3C0E-6660-4778-A436-F25A01BCFDE7}" type="presOf" srcId="{DA62A42A-6E77-4F6B-ABD6-C0D888FEC1F2}" destId="{689242D4-7B5B-48D0-BA37-1B5E0E776CBE}" srcOrd="0" destOrd="0" presId="urn:microsoft.com/office/officeart/2005/8/layout/hProcess4"/>
    <dgm:cxn modelId="{21748211-41B0-4027-9ADA-589C042538E9}" srcId="{C633EFAC-1A55-4740-A3AC-A6D89A0C11BE}" destId="{67F8CA11-1DF7-41E9-AE43-0C271D5AD6C6}" srcOrd="4" destOrd="0" parTransId="{17A5D2F0-C64A-48F1-AFB4-B74D718AF0B9}" sibTransId="{2C17FB1E-1DF7-4ACD-B121-4AEEE1D46304}"/>
    <dgm:cxn modelId="{7A9A2715-2AED-41F2-8AF5-5BBC95C684A0}" srcId="{AFED7C72-B096-46CF-A6A1-0172783418D0}" destId="{0E47A5C6-0E23-449E-92A0-8B4FD7882181}" srcOrd="0" destOrd="0" parTransId="{672D3C39-60B6-4C0D-BCA5-25C21689A835}" sibTransId="{94AB98B7-3BFB-4543-8491-8F564E00EBA5}"/>
    <dgm:cxn modelId="{E0CF0E17-75CD-42B0-BFE0-C88B0B5092F0}" srcId="{9B636BDC-7582-4821-A5E2-3A39914B0502}" destId="{AFED7C72-B096-46CF-A6A1-0172783418D0}" srcOrd="1" destOrd="0" parTransId="{84A8BA4E-2131-4572-80DF-DB9F6774C0A3}" sibTransId="{F08C75EC-5459-4C58-A318-D93830FD3BDE}"/>
    <dgm:cxn modelId="{3DEF7322-0D53-4BE9-8907-C0E6B20CA885}" type="presOf" srcId="{49ACD2A6-CD8F-4FD7-87E5-DE4F237CD0BA}" destId="{9E02694C-CE61-407B-B135-32D3759C911D}" srcOrd="1" destOrd="2" presId="urn:microsoft.com/office/officeart/2005/8/layout/hProcess4"/>
    <dgm:cxn modelId="{00D29227-F53B-4A5C-A626-6F328E9D4003}" srcId="{C633EFAC-1A55-4740-A3AC-A6D89A0C11BE}" destId="{DA62A42A-6E77-4F6B-ABD6-C0D888FEC1F2}" srcOrd="0" destOrd="0" parTransId="{F7DE9AA1-A5C2-4712-9988-44ECF263BEBB}" sibTransId="{775984C8-F088-4E47-AE4E-06CDC0DCB99C}"/>
    <dgm:cxn modelId="{6F622A2B-A81D-4C96-9E66-FE59ABAE44C9}" type="presOf" srcId="{AE7A2B07-1402-43D1-A28F-28103B989185}" destId="{689242D4-7B5B-48D0-BA37-1B5E0E776CBE}" srcOrd="0" destOrd="1" presId="urn:microsoft.com/office/officeart/2005/8/layout/hProcess4"/>
    <dgm:cxn modelId="{A776FE2B-746B-4B70-9A96-36C4AC2D24A3}" type="presOf" srcId="{F1A7F368-4FC5-4EDA-9CF0-3DC1CBE5BE62}" destId="{5F2110A4-5AF6-45E5-B05E-07CF3C14E66F}" srcOrd="0" destOrd="3" presId="urn:microsoft.com/office/officeart/2005/8/layout/hProcess4"/>
    <dgm:cxn modelId="{3A0D082F-605B-476A-8265-36F66BEF380F}" srcId="{AFED7C72-B096-46CF-A6A1-0172783418D0}" destId="{19B571D0-F564-43BE-8B98-D26B518259A8}" srcOrd="1" destOrd="0" parTransId="{FF16823C-92B2-40AC-986A-77A20B1893A6}" sibTransId="{01A0F7E9-D4B4-44DC-BA9F-756567D382E0}"/>
    <dgm:cxn modelId="{A5EE0139-F9EE-457A-807C-150907669BFB}" type="presOf" srcId="{F08C75EC-5459-4C58-A318-D93830FD3BDE}" destId="{4B5AEBC6-A714-4E99-ACDB-1BEDC3656951}" srcOrd="0" destOrd="0" presId="urn:microsoft.com/office/officeart/2005/8/layout/hProcess4"/>
    <dgm:cxn modelId="{BD155F3D-E951-46A9-A44F-FE3326A04870}" type="presOf" srcId="{67F8CA11-1DF7-41E9-AE43-0C271D5AD6C6}" destId="{689242D4-7B5B-48D0-BA37-1B5E0E776CBE}" srcOrd="0" destOrd="4" presId="urn:microsoft.com/office/officeart/2005/8/layout/hProcess4"/>
    <dgm:cxn modelId="{EDC3D13F-9EEE-40B4-8FDA-D1441A4ACF73}" srcId="{8B624C29-CA38-4448-ABAA-057E3A99FDB7}" destId="{FAA5438C-651B-4506-95E6-F049DF3D7EEB}" srcOrd="1" destOrd="0" parTransId="{766B4423-B65E-478C-A59C-E67820E0E6EB}" sibTransId="{9AF5599E-16B2-40D9-8DBB-6411456F8F8F}"/>
    <dgm:cxn modelId="{40065D63-87A0-4485-BB8A-8FA0F919524D}" srcId="{8B624C29-CA38-4448-ABAA-057E3A99FDB7}" destId="{56FA2C66-4162-4E66-AC0A-910CA98D6835}" srcOrd="2" destOrd="0" parTransId="{78F6DF04-64D7-47CC-B551-32C76A73F072}" sibTransId="{0A8D13C4-E5D8-4427-9116-9C3422B90034}"/>
    <dgm:cxn modelId="{CB087D4C-AE3E-4DEB-9D95-F9DC8426F46B}" srcId="{8B624C29-CA38-4448-ABAA-057E3A99FDB7}" destId="{F78BC48E-5E2F-49D6-A1A5-A764DD2E5F36}" srcOrd="0" destOrd="0" parTransId="{D67958BD-0021-4E53-95C1-BDE9694F23EE}" sibTransId="{5E6078B1-4A1C-4CB6-99F8-3469E6A37D55}"/>
    <dgm:cxn modelId="{1EC2DB70-B9AE-4287-8AE4-DBC83C8E90FA}" type="presOf" srcId="{39DBAF56-7A70-4EC8-A029-47EABBBDDC90}" destId="{5F2110A4-5AF6-45E5-B05E-07CF3C14E66F}" srcOrd="0" destOrd="2" presId="urn:microsoft.com/office/officeart/2005/8/layout/hProcess4"/>
    <dgm:cxn modelId="{91F1E472-4ED8-42DD-BD42-F0119715B39E}" type="presOf" srcId="{FAA5438C-651B-4506-95E6-F049DF3D7EEB}" destId="{965F48D5-097E-4B76-AFFA-2FEC0D67AC19}" srcOrd="0" destOrd="1" presId="urn:microsoft.com/office/officeart/2005/8/layout/hProcess4"/>
    <dgm:cxn modelId="{2BE96D55-5677-49A7-84A6-CF55FF06BEF8}" srcId="{C633EFAC-1A55-4740-A3AC-A6D89A0C11BE}" destId="{49ACD2A6-CD8F-4FD7-87E5-DE4F237CD0BA}" srcOrd="2" destOrd="0" parTransId="{2EAFE6FD-806E-4F7F-9AC3-F304F66D9FFE}" sibTransId="{27CA19A3-D54B-43CF-B6B5-F1166772AD7F}"/>
    <dgm:cxn modelId="{CD68387F-BAE5-411F-AAF9-598DD7F22020}" type="presOf" srcId="{19B571D0-F564-43BE-8B98-D26B518259A8}" destId="{5F2110A4-5AF6-45E5-B05E-07CF3C14E66F}" srcOrd="0" destOrd="1" presId="urn:microsoft.com/office/officeart/2005/8/layout/hProcess4"/>
    <dgm:cxn modelId="{10FCD582-82EC-4B2E-A30C-272149B45D5C}" type="presOf" srcId="{F1A7F368-4FC5-4EDA-9CF0-3DC1CBE5BE62}" destId="{93241A93-2164-4D30-8333-82879BC8B5F5}" srcOrd="1" destOrd="3" presId="urn:microsoft.com/office/officeart/2005/8/layout/hProcess4"/>
    <dgm:cxn modelId="{2910D987-5D37-43ED-9717-4A1314482A12}" type="presOf" srcId="{AE7A2B07-1402-43D1-A28F-28103B989185}" destId="{9E02694C-CE61-407B-B135-32D3759C911D}" srcOrd="1" destOrd="1" presId="urn:microsoft.com/office/officeart/2005/8/layout/hProcess4"/>
    <dgm:cxn modelId="{E2E31F8B-78A6-4C5C-8AC2-98A11A9D688A}" type="presOf" srcId="{9B636BDC-7582-4821-A5E2-3A39914B0502}" destId="{6D407DD2-415F-4E5A-8DCC-8508B968E11F}" srcOrd="0" destOrd="0" presId="urn:microsoft.com/office/officeart/2005/8/layout/hProcess4"/>
    <dgm:cxn modelId="{9084538D-D44E-4267-94E1-3EE1E0018381}" type="presOf" srcId="{67F8CA11-1DF7-41E9-AE43-0C271D5AD6C6}" destId="{9E02694C-CE61-407B-B135-32D3759C911D}" srcOrd="1" destOrd="4" presId="urn:microsoft.com/office/officeart/2005/8/layout/hProcess4"/>
    <dgm:cxn modelId="{D02C9892-1A94-42B1-B91A-E05697B0B48C}" type="presOf" srcId="{DE58D0AC-4CE9-4407-8CAE-1B878F9AAA4A}" destId="{9E02694C-CE61-407B-B135-32D3759C911D}" srcOrd="1" destOrd="3" presId="urn:microsoft.com/office/officeart/2005/8/layout/hProcess4"/>
    <dgm:cxn modelId="{A4AD9F98-3E9B-4457-9134-B63D4B5E6F5B}" type="presOf" srcId="{56FA2C66-4162-4E66-AC0A-910CA98D6835}" destId="{A3D8D7E8-74CE-4483-8E65-3590B85225E1}" srcOrd="1" destOrd="2" presId="urn:microsoft.com/office/officeart/2005/8/layout/hProcess4"/>
    <dgm:cxn modelId="{1018349C-4B3B-4911-AEA1-3BB0BF3BBA8F}" srcId="{C633EFAC-1A55-4740-A3AC-A6D89A0C11BE}" destId="{AE7A2B07-1402-43D1-A28F-28103B989185}" srcOrd="1" destOrd="0" parTransId="{FE2BE1D0-6A32-4E12-B6BC-C83098561B64}" sibTransId="{90AE8DBA-AA40-4D52-96E0-1FF663AF0DFE}"/>
    <dgm:cxn modelId="{FE728F9D-E6AB-4E77-B25C-0905054D028E}" type="presOf" srcId="{56FA2C66-4162-4E66-AC0A-910CA98D6835}" destId="{965F48D5-097E-4B76-AFFA-2FEC0D67AC19}" srcOrd="0" destOrd="2" presId="urn:microsoft.com/office/officeart/2005/8/layout/hProcess4"/>
    <dgm:cxn modelId="{BD139FAB-E367-4301-83AD-C167FB4DD360}" type="presOf" srcId="{FEBC31B8-8F60-49A5-8220-209B3ED4ED6A}" destId="{A3D8D7E8-74CE-4483-8E65-3590B85225E1}" srcOrd="1" destOrd="3" presId="urn:microsoft.com/office/officeart/2005/8/layout/hProcess4"/>
    <dgm:cxn modelId="{86D05EAE-B17F-4294-B41B-58642F290A97}" type="presOf" srcId="{F78BC48E-5E2F-49D6-A1A5-A764DD2E5F36}" destId="{A3D8D7E8-74CE-4483-8E65-3590B85225E1}" srcOrd="1" destOrd="0" presId="urn:microsoft.com/office/officeart/2005/8/layout/hProcess4"/>
    <dgm:cxn modelId="{AB1A65B9-49F1-4869-92CB-E1F306F24579}" srcId="{AFED7C72-B096-46CF-A6A1-0172783418D0}" destId="{39DBAF56-7A70-4EC8-A029-47EABBBDDC90}" srcOrd="2" destOrd="0" parTransId="{831EDF79-6159-410C-B528-D0BCEFA3840C}" sibTransId="{9CEF6AC8-0485-43A0-AD59-4E7014054BA4}"/>
    <dgm:cxn modelId="{13F6B5BA-5F44-436C-B3CE-75577C857D42}" srcId="{9B636BDC-7582-4821-A5E2-3A39914B0502}" destId="{C633EFAC-1A55-4740-A3AC-A6D89A0C11BE}" srcOrd="0" destOrd="0" parTransId="{0C0BB808-F01F-48B7-A059-31CBABFE12A5}" sibTransId="{DA70979A-24D0-4887-9C37-9520DCB0B85D}"/>
    <dgm:cxn modelId="{9526ABC0-F1EF-48DF-8B43-43BFC8CB2F88}" type="presOf" srcId="{F78BC48E-5E2F-49D6-A1A5-A764DD2E5F36}" destId="{965F48D5-097E-4B76-AFFA-2FEC0D67AC19}" srcOrd="0" destOrd="0" presId="urn:microsoft.com/office/officeart/2005/8/layout/hProcess4"/>
    <dgm:cxn modelId="{9A866BD0-7B41-4EB3-A748-DEE63B16F3B2}" type="presOf" srcId="{0E47A5C6-0E23-449E-92A0-8B4FD7882181}" destId="{5F2110A4-5AF6-45E5-B05E-07CF3C14E66F}" srcOrd="0" destOrd="0" presId="urn:microsoft.com/office/officeart/2005/8/layout/hProcess4"/>
    <dgm:cxn modelId="{E31F13D1-8CB2-4851-91E6-758CC3AD64AA}" type="presOf" srcId="{FEBC31B8-8F60-49A5-8220-209B3ED4ED6A}" destId="{965F48D5-097E-4B76-AFFA-2FEC0D67AC19}" srcOrd="0" destOrd="3" presId="urn:microsoft.com/office/officeart/2005/8/layout/hProcess4"/>
    <dgm:cxn modelId="{B257FFD4-7963-49CE-A628-687DE0ADEB7C}" type="presOf" srcId="{8B624C29-CA38-4448-ABAA-057E3A99FDB7}" destId="{4BAC04D7-DCDA-4ABD-9050-0319921E2B95}" srcOrd="0" destOrd="0" presId="urn:microsoft.com/office/officeart/2005/8/layout/hProcess4"/>
    <dgm:cxn modelId="{F18544E2-A1AF-48F7-8CB6-2247767AEEF1}" type="presOf" srcId="{FAA5438C-651B-4506-95E6-F049DF3D7EEB}" destId="{A3D8D7E8-74CE-4483-8E65-3590B85225E1}" srcOrd="1" destOrd="1" presId="urn:microsoft.com/office/officeart/2005/8/layout/hProcess4"/>
    <dgm:cxn modelId="{D5C047E3-55B9-4DEF-8806-45AD4B6B3466}" type="presOf" srcId="{DA62A42A-6E77-4F6B-ABD6-C0D888FEC1F2}" destId="{9E02694C-CE61-407B-B135-32D3759C911D}" srcOrd="1" destOrd="0" presId="urn:microsoft.com/office/officeart/2005/8/layout/hProcess4"/>
    <dgm:cxn modelId="{FB63DEE3-FB1D-4618-B69C-7FF5B6E9B249}" srcId="{8B624C29-CA38-4448-ABAA-057E3A99FDB7}" destId="{FEBC31B8-8F60-49A5-8220-209B3ED4ED6A}" srcOrd="3" destOrd="0" parTransId="{BC822474-60C9-4BA3-B757-1B4BFCB2A661}" sibTransId="{7E71800E-7326-4F79-BE47-3C27664E9451}"/>
    <dgm:cxn modelId="{A4ED17E6-F33F-46C3-AD53-6D0AF35F5858}" type="presOf" srcId="{39DBAF56-7A70-4EC8-A029-47EABBBDDC90}" destId="{93241A93-2164-4D30-8333-82879BC8B5F5}" srcOrd="1" destOrd="2" presId="urn:microsoft.com/office/officeart/2005/8/layout/hProcess4"/>
    <dgm:cxn modelId="{9DD64CE7-F3FE-4BB2-B4E5-4A379F631A36}" type="presOf" srcId="{DA70979A-24D0-4887-9C37-9520DCB0B85D}" destId="{7DF00F8A-6F96-44AD-8CF7-A909E6F3DCEA}" srcOrd="0" destOrd="0" presId="urn:microsoft.com/office/officeart/2005/8/layout/hProcess4"/>
    <dgm:cxn modelId="{32DD80E8-1EC6-4AAD-955B-61BC3A396522}" srcId="{C633EFAC-1A55-4740-A3AC-A6D89A0C11BE}" destId="{DE58D0AC-4CE9-4407-8CAE-1B878F9AAA4A}" srcOrd="3" destOrd="0" parTransId="{3318B94D-980E-47CF-9B44-0C2ACF4399F6}" sibTransId="{0AF3174D-0C66-4F80-876E-143B6C9E3D3B}"/>
    <dgm:cxn modelId="{371987EC-B48C-4AFC-8557-CE07150B4DD7}" srcId="{9B636BDC-7582-4821-A5E2-3A39914B0502}" destId="{8B624C29-CA38-4448-ABAA-057E3A99FDB7}" srcOrd="2" destOrd="0" parTransId="{88B322D7-25CB-4EE6-919A-8490877E734B}" sibTransId="{436BB34D-4453-4C4F-88D2-9B48221F5C5D}"/>
    <dgm:cxn modelId="{5270EDF2-991E-4A3D-A4A1-1E87BB3CBDA0}" srcId="{AFED7C72-B096-46CF-A6A1-0172783418D0}" destId="{F1A7F368-4FC5-4EDA-9CF0-3DC1CBE5BE62}" srcOrd="3" destOrd="0" parTransId="{D667657B-9BC4-48CF-99BF-80667B65F25E}" sibTransId="{097D9BC4-70A3-4BE2-9CA9-2A74A71CAFB5}"/>
    <dgm:cxn modelId="{22FED7F3-F7D9-4EBB-8097-B3AFF60AD9F3}" type="presOf" srcId="{DE58D0AC-4CE9-4407-8CAE-1B878F9AAA4A}" destId="{689242D4-7B5B-48D0-BA37-1B5E0E776CBE}" srcOrd="0" destOrd="3" presId="urn:microsoft.com/office/officeart/2005/8/layout/hProcess4"/>
    <dgm:cxn modelId="{13596FF5-0BC1-4EFD-94C1-4784403D55F1}" type="presOf" srcId="{AFED7C72-B096-46CF-A6A1-0172783418D0}" destId="{288A73AA-48FD-473D-BF44-1E8327F5DA6A}" srcOrd="0" destOrd="0" presId="urn:microsoft.com/office/officeart/2005/8/layout/hProcess4"/>
    <dgm:cxn modelId="{003507F7-832D-4ADF-983E-73F8F483E33F}" type="presOf" srcId="{19B571D0-F564-43BE-8B98-D26B518259A8}" destId="{93241A93-2164-4D30-8333-82879BC8B5F5}" srcOrd="1" destOrd="1" presId="urn:microsoft.com/office/officeart/2005/8/layout/hProcess4"/>
    <dgm:cxn modelId="{77A678F7-12B4-4EC3-AEFE-4C77731874FE}" type="presOf" srcId="{49ACD2A6-CD8F-4FD7-87E5-DE4F237CD0BA}" destId="{689242D4-7B5B-48D0-BA37-1B5E0E776CBE}" srcOrd="0" destOrd="2" presId="urn:microsoft.com/office/officeart/2005/8/layout/hProcess4"/>
    <dgm:cxn modelId="{E36CBD0C-5387-4E90-91A8-A38B75CEC2E4}" type="presParOf" srcId="{6D407DD2-415F-4E5A-8DCC-8508B968E11F}" destId="{B4BC1398-18A2-44DE-8E5A-A6D9B94060B7}" srcOrd="0" destOrd="0" presId="urn:microsoft.com/office/officeart/2005/8/layout/hProcess4"/>
    <dgm:cxn modelId="{6DC92F96-B0ED-4705-B924-7F8BD51EEBC8}" type="presParOf" srcId="{6D407DD2-415F-4E5A-8DCC-8508B968E11F}" destId="{9F9ABE44-B601-43EB-BF5E-D2216FE3DE67}" srcOrd="1" destOrd="0" presId="urn:microsoft.com/office/officeart/2005/8/layout/hProcess4"/>
    <dgm:cxn modelId="{061195E6-68E4-49D7-BE35-1CC81EEAA3A1}" type="presParOf" srcId="{6D407DD2-415F-4E5A-8DCC-8508B968E11F}" destId="{2CE3EFED-2526-41FD-968C-DB03FB7E9EE3}" srcOrd="2" destOrd="0" presId="urn:microsoft.com/office/officeart/2005/8/layout/hProcess4"/>
    <dgm:cxn modelId="{F47DF993-98BC-49F2-AB9A-7015DE5456EB}" type="presParOf" srcId="{2CE3EFED-2526-41FD-968C-DB03FB7E9EE3}" destId="{C1915956-54AA-4046-AA16-364DCFF60D01}" srcOrd="0" destOrd="0" presId="urn:microsoft.com/office/officeart/2005/8/layout/hProcess4"/>
    <dgm:cxn modelId="{B62B9D41-AB7E-467B-BC96-7FB8B1A47DAA}" type="presParOf" srcId="{C1915956-54AA-4046-AA16-364DCFF60D01}" destId="{CB1C343E-6036-4EA0-AFDA-9A34DDFC0997}" srcOrd="0" destOrd="0" presId="urn:microsoft.com/office/officeart/2005/8/layout/hProcess4"/>
    <dgm:cxn modelId="{C05E365E-B432-48A6-9BA7-C9C168910726}" type="presParOf" srcId="{C1915956-54AA-4046-AA16-364DCFF60D01}" destId="{689242D4-7B5B-48D0-BA37-1B5E0E776CBE}" srcOrd="1" destOrd="0" presId="urn:microsoft.com/office/officeart/2005/8/layout/hProcess4"/>
    <dgm:cxn modelId="{A395AEE6-8C71-4310-A1FF-A75C74BE544A}" type="presParOf" srcId="{C1915956-54AA-4046-AA16-364DCFF60D01}" destId="{9E02694C-CE61-407B-B135-32D3759C911D}" srcOrd="2" destOrd="0" presId="urn:microsoft.com/office/officeart/2005/8/layout/hProcess4"/>
    <dgm:cxn modelId="{3830078F-5A6F-45D7-83EA-30CB0FA4C82B}" type="presParOf" srcId="{C1915956-54AA-4046-AA16-364DCFF60D01}" destId="{DBBE03AF-9B74-4CA9-A158-6232DB1B4DB0}" srcOrd="3" destOrd="0" presId="urn:microsoft.com/office/officeart/2005/8/layout/hProcess4"/>
    <dgm:cxn modelId="{38C8AD17-18E3-4F16-802C-AA3C767E2729}" type="presParOf" srcId="{C1915956-54AA-4046-AA16-364DCFF60D01}" destId="{103E4B54-97C2-4F80-9F37-0AD9637E3CB9}" srcOrd="4" destOrd="0" presId="urn:microsoft.com/office/officeart/2005/8/layout/hProcess4"/>
    <dgm:cxn modelId="{59A1FA88-69A5-4AEF-A497-B0F70C635D81}" type="presParOf" srcId="{2CE3EFED-2526-41FD-968C-DB03FB7E9EE3}" destId="{7DF00F8A-6F96-44AD-8CF7-A909E6F3DCEA}" srcOrd="1" destOrd="0" presId="urn:microsoft.com/office/officeart/2005/8/layout/hProcess4"/>
    <dgm:cxn modelId="{01AA60FC-F9B9-4CBD-B7BD-FAEBBFDE162A}" type="presParOf" srcId="{2CE3EFED-2526-41FD-968C-DB03FB7E9EE3}" destId="{34A1A34D-907B-4DC4-AD5F-9948A04C1F10}" srcOrd="2" destOrd="0" presId="urn:microsoft.com/office/officeart/2005/8/layout/hProcess4"/>
    <dgm:cxn modelId="{02E1719A-491D-4711-85F0-55A271AAF4E0}" type="presParOf" srcId="{34A1A34D-907B-4DC4-AD5F-9948A04C1F10}" destId="{ADD500B2-3F61-4457-AFA2-FC1D14C6B7A4}" srcOrd="0" destOrd="0" presId="urn:microsoft.com/office/officeart/2005/8/layout/hProcess4"/>
    <dgm:cxn modelId="{E1249205-42EE-4969-AF69-0102851992BB}" type="presParOf" srcId="{34A1A34D-907B-4DC4-AD5F-9948A04C1F10}" destId="{5F2110A4-5AF6-45E5-B05E-07CF3C14E66F}" srcOrd="1" destOrd="0" presId="urn:microsoft.com/office/officeart/2005/8/layout/hProcess4"/>
    <dgm:cxn modelId="{0FE917C7-B6C1-4700-98D6-CC4F05839552}" type="presParOf" srcId="{34A1A34D-907B-4DC4-AD5F-9948A04C1F10}" destId="{93241A93-2164-4D30-8333-82879BC8B5F5}" srcOrd="2" destOrd="0" presId="urn:microsoft.com/office/officeart/2005/8/layout/hProcess4"/>
    <dgm:cxn modelId="{72790B02-4B18-4B16-8539-11166FB0D7EA}" type="presParOf" srcId="{34A1A34D-907B-4DC4-AD5F-9948A04C1F10}" destId="{288A73AA-48FD-473D-BF44-1E8327F5DA6A}" srcOrd="3" destOrd="0" presId="urn:microsoft.com/office/officeart/2005/8/layout/hProcess4"/>
    <dgm:cxn modelId="{4BB0693D-1E4A-4C1E-BC70-F08EF916EA26}" type="presParOf" srcId="{34A1A34D-907B-4DC4-AD5F-9948A04C1F10}" destId="{A03F4810-AAF0-4B90-A118-A3AA6D9FFD31}" srcOrd="4" destOrd="0" presId="urn:microsoft.com/office/officeart/2005/8/layout/hProcess4"/>
    <dgm:cxn modelId="{334A8830-D828-4246-91F8-1ACE38715143}" type="presParOf" srcId="{2CE3EFED-2526-41FD-968C-DB03FB7E9EE3}" destId="{4B5AEBC6-A714-4E99-ACDB-1BEDC3656951}" srcOrd="3" destOrd="0" presId="urn:microsoft.com/office/officeart/2005/8/layout/hProcess4"/>
    <dgm:cxn modelId="{177CD780-D00C-4C11-9889-EF7FC9089552}" type="presParOf" srcId="{2CE3EFED-2526-41FD-968C-DB03FB7E9EE3}" destId="{A764F8F6-4243-4B99-886F-8D37DE730A00}" srcOrd="4" destOrd="0" presId="urn:microsoft.com/office/officeart/2005/8/layout/hProcess4"/>
    <dgm:cxn modelId="{E1791E04-3356-4D2B-BBE6-7E775D7BFEA2}" type="presParOf" srcId="{A764F8F6-4243-4B99-886F-8D37DE730A00}" destId="{AF57A134-750B-46E3-8F40-E2A55B56A53E}" srcOrd="0" destOrd="0" presId="urn:microsoft.com/office/officeart/2005/8/layout/hProcess4"/>
    <dgm:cxn modelId="{5EDF0B28-D352-41E3-AF5D-416CAF365418}" type="presParOf" srcId="{A764F8F6-4243-4B99-886F-8D37DE730A00}" destId="{965F48D5-097E-4B76-AFFA-2FEC0D67AC19}" srcOrd="1" destOrd="0" presId="urn:microsoft.com/office/officeart/2005/8/layout/hProcess4"/>
    <dgm:cxn modelId="{B925B7CB-9CD8-4FA5-BF10-F76E21699D80}" type="presParOf" srcId="{A764F8F6-4243-4B99-886F-8D37DE730A00}" destId="{A3D8D7E8-74CE-4483-8E65-3590B85225E1}" srcOrd="2" destOrd="0" presId="urn:microsoft.com/office/officeart/2005/8/layout/hProcess4"/>
    <dgm:cxn modelId="{79E73C62-B853-467C-8267-654B0BD3B5C1}" type="presParOf" srcId="{A764F8F6-4243-4B99-886F-8D37DE730A00}" destId="{4BAC04D7-DCDA-4ABD-9050-0319921E2B95}" srcOrd="3" destOrd="0" presId="urn:microsoft.com/office/officeart/2005/8/layout/hProcess4"/>
    <dgm:cxn modelId="{05D71DB5-6797-465B-84F5-D050B7971492}" type="presParOf" srcId="{A764F8F6-4243-4B99-886F-8D37DE730A00}" destId="{A399FA64-D1C4-4B66-80A8-8BF26FB1405F}"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242D4-7B5B-48D0-BA37-1B5E0E776CBE}">
      <dsp:nvSpPr>
        <dsp:cNvPr id="0" name=""/>
        <dsp:cNvSpPr/>
      </dsp:nvSpPr>
      <dsp:spPr>
        <a:xfrm>
          <a:off x="0" y="1481800"/>
          <a:ext cx="2020808" cy="2356237"/>
        </a:xfrm>
        <a:prstGeom prst="roundRect">
          <a:avLst>
            <a:gd name="adj" fmla="val 10000"/>
          </a:avLst>
        </a:prstGeom>
        <a:solidFill>
          <a:schemeClr val="lt1"/>
        </a:solidFill>
        <a:ln w="1905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3825" tIns="123825" rIns="123825" bIns="123825" numCol="1" spcCol="1270" anchor="t" anchorCtr="0">
          <a:noAutofit/>
        </a:bodyPr>
        <a:lstStyle/>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Build relationships with community groups</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Conduct public opinion survey</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Develop educational materials</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Conduct KIIs with policymakers</a:t>
          </a:r>
        </a:p>
        <a:p>
          <a:pPr marL="114300" lvl="1" indent="-114300" algn="l" defTabSz="533400">
            <a:lnSpc>
              <a:spcPct val="90000"/>
            </a:lnSpc>
            <a:spcBef>
              <a:spcPct val="0"/>
            </a:spcBef>
            <a:spcAft>
              <a:spcPct val="15000"/>
            </a:spcAft>
            <a:buChar char="•"/>
          </a:pPr>
          <a:endParaRPr lang="en-US" sz="1200" kern="1200" dirty="0"/>
        </a:p>
      </dsp:txBody>
      <dsp:txXfrm>
        <a:off x="54224" y="1536024"/>
        <a:ext cx="1912360" cy="1742881"/>
      </dsp:txXfrm>
    </dsp:sp>
    <dsp:sp modelId="{7DF00F8A-6F96-44AD-8CF7-A909E6F3DCEA}">
      <dsp:nvSpPr>
        <dsp:cNvPr id="0" name=""/>
        <dsp:cNvSpPr/>
      </dsp:nvSpPr>
      <dsp:spPr>
        <a:xfrm>
          <a:off x="429721" y="2344166"/>
          <a:ext cx="2450999" cy="2450999"/>
        </a:xfrm>
        <a:prstGeom prst="leftCircularArrow">
          <a:avLst>
            <a:gd name="adj1" fmla="val 1945"/>
            <a:gd name="adj2" fmla="val 232786"/>
            <a:gd name="adj3" fmla="val 926664"/>
            <a:gd name="adj4" fmla="val 7942856"/>
            <a:gd name="adj5" fmla="val 227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BE03AF-9B74-4CA9-A158-6232DB1B4DB0}">
      <dsp:nvSpPr>
        <dsp:cNvPr id="0" name=""/>
        <dsp:cNvSpPr/>
      </dsp:nvSpPr>
      <dsp:spPr>
        <a:xfrm>
          <a:off x="180106" y="3535548"/>
          <a:ext cx="1699668" cy="524272"/>
        </a:xfrm>
        <a:prstGeom prst="roundRect">
          <a:avLst>
            <a:gd name="adj" fmla="val 10000"/>
          </a:avLst>
        </a:prstGeom>
        <a:solidFill>
          <a:srgbClr val="DA730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100000"/>
            </a:lnSpc>
            <a:spcBef>
              <a:spcPct val="0"/>
            </a:spcBef>
            <a:spcAft>
              <a:spcPts val="0"/>
            </a:spcAft>
            <a:buNone/>
          </a:pPr>
          <a:r>
            <a:rPr lang="en-US" sz="1200" b="1" kern="1200" dirty="0"/>
            <a:t>Year 1</a:t>
          </a:r>
        </a:p>
        <a:p>
          <a:pPr marL="0" lvl="0" indent="0" algn="ctr" defTabSz="533400">
            <a:lnSpc>
              <a:spcPct val="100000"/>
            </a:lnSpc>
            <a:spcBef>
              <a:spcPct val="0"/>
            </a:spcBef>
            <a:spcAft>
              <a:spcPts val="400"/>
            </a:spcAft>
            <a:buNone/>
          </a:pPr>
          <a:r>
            <a:rPr lang="en-US" sz="1200" b="1" kern="1200" dirty="0"/>
            <a:t>Pre-policy adoption</a:t>
          </a:r>
        </a:p>
      </dsp:txBody>
      <dsp:txXfrm>
        <a:off x="195461" y="3550903"/>
        <a:ext cx="1668958" cy="493562"/>
      </dsp:txXfrm>
    </dsp:sp>
    <dsp:sp modelId="{5F2110A4-5AF6-45E5-B05E-07CF3C14E66F}">
      <dsp:nvSpPr>
        <dsp:cNvPr id="0" name=""/>
        <dsp:cNvSpPr/>
      </dsp:nvSpPr>
      <dsp:spPr>
        <a:xfrm>
          <a:off x="2295721" y="916115"/>
          <a:ext cx="2149162" cy="2834637"/>
        </a:xfrm>
        <a:prstGeom prst="roundRect">
          <a:avLst>
            <a:gd name="adj" fmla="val 10000"/>
          </a:avLst>
        </a:prstGeom>
        <a:solidFill>
          <a:schemeClr val="lt1"/>
        </a:solidFill>
        <a:ln w="1905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3825" tIns="123825" rIns="123825" bIns="123825" numCol="1" spcCol="1270" anchor="t" anchorCtr="0">
          <a:noAutofit/>
        </a:bodyPr>
        <a:lstStyle/>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Conduct KIIs with law enforcement</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Share information with law enforcement, policymakers</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Conduct store observations</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Monitor and comment at city council meetings</a:t>
          </a:r>
        </a:p>
      </dsp:txBody>
      <dsp:txXfrm>
        <a:off x="2358668" y="1586485"/>
        <a:ext cx="2023268" cy="2101321"/>
      </dsp:txXfrm>
    </dsp:sp>
    <dsp:sp modelId="{4B5AEBC6-A714-4E99-ACDB-1BEDC3656951}">
      <dsp:nvSpPr>
        <dsp:cNvPr id="0" name=""/>
        <dsp:cNvSpPr/>
      </dsp:nvSpPr>
      <dsp:spPr>
        <a:xfrm>
          <a:off x="3060629" y="312734"/>
          <a:ext cx="2675994" cy="2675994"/>
        </a:xfrm>
        <a:prstGeom prst="circularArrow">
          <a:avLst>
            <a:gd name="adj1" fmla="val 1782"/>
            <a:gd name="adj2" fmla="val 212421"/>
            <a:gd name="adj3" fmla="val 20087471"/>
            <a:gd name="adj4" fmla="val 13050913"/>
            <a:gd name="adj5" fmla="val 207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8A73AA-48FD-473D-BF44-1E8327F5DA6A}">
      <dsp:nvSpPr>
        <dsp:cNvPr id="0" name=""/>
        <dsp:cNvSpPr/>
      </dsp:nvSpPr>
      <dsp:spPr>
        <a:xfrm>
          <a:off x="2559620" y="991980"/>
          <a:ext cx="1637382" cy="555227"/>
        </a:xfrm>
        <a:prstGeom prst="roundRect">
          <a:avLst>
            <a:gd name="adj" fmla="val 10000"/>
          </a:avLst>
        </a:prstGeom>
        <a:solidFill>
          <a:srgbClr val="DA730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100000"/>
            </a:lnSpc>
            <a:spcBef>
              <a:spcPct val="0"/>
            </a:spcBef>
            <a:spcAft>
              <a:spcPts val="0"/>
            </a:spcAft>
            <a:buNone/>
          </a:pPr>
          <a:r>
            <a:rPr lang="en-US" sz="1200" b="1" kern="1200" dirty="0"/>
            <a:t>Year 2</a:t>
          </a:r>
        </a:p>
        <a:p>
          <a:pPr marL="0" lvl="0" indent="0" algn="ctr" defTabSz="533400">
            <a:lnSpc>
              <a:spcPct val="100000"/>
            </a:lnSpc>
            <a:spcBef>
              <a:spcPct val="0"/>
            </a:spcBef>
            <a:spcAft>
              <a:spcPts val="0"/>
            </a:spcAft>
            <a:buNone/>
          </a:pPr>
          <a:r>
            <a:rPr lang="en-US" sz="1200" b="1" kern="1200" dirty="0"/>
            <a:t>Pre-policy adoption</a:t>
          </a:r>
          <a:endParaRPr lang="en-US" sz="1200" kern="1200" dirty="0"/>
        </a:p>
      </dsp:txBody>
      <dsp:txXfrm>
        <a:off x="2575882" y="1008242"/>
        <a:ext cx="1604858" cy="522703"/>
      </dsp:txXfrm>
    </dsp:sp>
    <dsp:sp modelId="{965F48D5-097E-4B76-AFFA-2FEC0D67AC19}">
      <dsp:nvSpPr>
        <dsp:cNvPr id="0" name=""/>
        <dsp:cNvSpPr/>
      </dsp:nvSpPr>
      <dsp:spPr>
        <a:xfrm>
          <a:off x="4740545" y="1262700"/>
          <a:ext cx="2095927" cy="2256297"/>
        </a:xfrm>
        <a:prstGeom prst="roundRect">
          <a:avLst>
            <a:gd name="adj" fmla="val 10000"/>
          </a:avLst>
        </a:prstGeom>
        <a:solidFill>
          <a:schemeClr val="lt1"/>
        </a:solidFill>
        <a:ln w="1905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3825" tIns="123825" rIns="123825" bIns="123825" numCol="1" spcCol="1270" anchor="t" anchorCtr="0">
          <a:noAutofit/>
        </a:bodyPr>
        <a:lstStyle/>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Minimum packaging policy adopted</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Release findings at local and statewide press events</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Conduct media activity record</a:t>
          </a:r>
        </a:p>
        <a:p>
          <a:pPr marL="114300" lvl="1" indent="-114300" algn="l" defTabSz="533400">
            <a:lnSpc>
              <a:spcPct val="100000"/>
            </a:lnSpc>
            <a:spcBef>
              <a:spcPct val="0"/>
            </a:spcBef>
            <a:spcAft>
              <a:spcPts val="600"/>
            </a:spcAft>
            <a:buFont typeface="Wingdings" panose="05000000000000000000" pitchFamily="2" charset="2"/>
            <a:buChar char="§"/>
          </a:pPr>
          <a:r>
            <a:rPr lang="en-US" sz="1200" kern="1200" dirty="0"/>
            <a:t>Coordinate with policy makers to plan policy implementation</a:t>
          </a:r>
        </a:p>
      </dsp:txBody>
      <dsp:txXfrm>
        <a:off x="4792469" y="1314624"/>
        <a:ext cx="1992079" cy="1668956"/>
      </dsp:txXfrm>
    </dsp:sp>
    <dsp:sp modelId="{4BAC04D7-DCDA-4ABD-9050-0319921E2B95}">
      <dsp:nvSpPr>
        <dsp:cNvPr id="0" name=""/>
        <dsp:cNvSpPr/>
      </dsp:nvSpPr>
      <dsp:spPr>
        <a:xfrm>
          <a:off x="4982449" y="3387832"/>
          <a:ext cx="1623857" cy="493317"/>
        </a:xfrm>
        <a:prstGeom prst="roundRect">
          <a:avLst>
            <a:gd name="adj" fmla="val 10000"/>
          </a:avLst>
        </a:prstGeom>
        <a:solidFill>
          <a:srgbClr val="DA730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100000"/>
            </a:lnSpc>
            <a:spcBef>
              <a:spcPct val="0"/>
            </a:spcBef>
            <a:spcAft>
              <a:spcPts val="0"/>
            </a:spcAft>
            <a:buNone/>
          </a:pPr>
          <a:r>
            <a:rPr lang="en-US" sz="1200" b="1" kern="1200" dirty="0"/>
            <a:t>Year 3</a:t>
          </a:r>
        </a:p>
        <a:p>
          <a:pPr marL="0" lvl="0" indent="0" algn="ctr" defTabSz="533400">
            <a:lnSpc>
              <a:spcPct val="100000"/>
            </a:lnSpc>
            <a:spcBef>
              <a:spcPct val="0"/>
            </a:spcBef>
            <a:spcAft>
              <a:spcPts val="0"/>
            </a:spcAft>
            <a:buNone/>
          </a:pPr>
          <a:r>
            <a:rPr lang="en-US" sz="1200" b="1" kern="1200" dirty="0"/>
            <a:t>Policy adopted</a:t>
          </a:r>
          <a:endParaRPr lang="en-US" sz="1200" kern="1200" dirty="0"/>
        </a:p>
      </dsp:txBody>
      <dsp:txXfrm>
        <a:off x="4996898" y="3402281"/>
        <a:ext cx="1594959" cy="46441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E94087-7FB7-41D3-A81D-405BF559FE84}" type="datetimeFigureOut">
              <a:rPr lang="en-US" smtClean="0"/>
              <a:t>11/10/2025</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72F1C1-D3E9-4A84-8231-626C452B2E97}" type="slidenum">
              <a:rPr lang="en-US" smtClean="0"/>
              <a:t>‹#›</a:t>
            </a:fld>
            <a:endParaRPr lang="en-US"/>
          </a:p>
        </p:txBody>
      </p:sp>
    </p:spTree>
    <p:extLst>
      <p:ext uri="{BB962C8B-B14F-4D97-AF65-F5344CB8AC3E}">
        <p14:creationId xmlns:p14="http://schemas.microsoft.com/office/powerpoint/2010/main" val="2728591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ADDA0-C349-D17D-DDFE-C0E3D8F95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BB12B-82ED-E52F-60B1-FE1BF30EE8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0540F-CA5F-9916-4A9E-719A4125A006}"/>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61EE85A4-79B8-7FB9-86F0-E50E7FA9A740}"/>
              </a:ext>
            </a:extLst>
          </p:cNvPr>
          <p:cNvSpPr>
            <a:spLocks noGrp="1"/>
          </p:cNvSpPr>
          <p:nvPr>
            <p:ph type="sldNum" sz="quarter" idx="5"/>
          </p:nvPr>
        </p:nvSpPr>
        <p:spPr/>
        <p:txBody>
          <a:bodyPr/>
          <a:lstStyle/>
          <a:p>
            <a:fld id="{5B72F1C1-D3E9-4A84-8231-626C452B2E97}" type="slidenum">
              <a:rPr lang="en-US" smtClean="0"/>
              <a:t>5</a:t>
            </a:fld>
            <a:endParaRPr lang="en-US"/>
          </a:p>
        </p:txBody>
      </p:sp>
    </p:spTree>
    <p:extLst>
      <p:ext uri="{BB962C8B-B14F-4D97-AF65-F5344CB8AC3E}">
        <p14:creationId xmlns:p14="http://schemas.microsoft.com/office/powerpoint/2010/main" val="1603154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3EBC0-C1F5-46C4-A3FA-7217C82664A5}" type="datetime1">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1620060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CAEFE2-092A-4AEE-A097-7B9B72C8D2F9}" type="datetime1">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97493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tint val="82000"/>
                  </a:schemeClr>
                </a:solidFill>
              </a:defRPr>
            </a:lvl1pPr>
            <a:lvl2pPr marL="502920" indent="0">
              <a:buNone/>
              <a:defRPr sz="2200">
                <a:solidFill>
                  <a:schemeClr val="tx1">
                    <a:tint val="82000"/>
                  </a:schemeClr>
                </a:solidFill>
              </a:defRPr>
            </a:lvl2pPr>
            <a:lvl3pPr marL="1005840" indent="0">
              <a:buNone/>
              <a:defRPr sz="1980">
                <a:solidFill>
                  <a:schemeClr val="tx1">
                    <a:tint val="82000"/>
                  </a:schemeClr>
                </a:solidFill>
              </a:defRPr>
            </a:lvl3pPr>
            <a:lvl4pPr marL="1508760" indent="0">
              <a:buNone/>
              <a:defRPr sz="1760">
                <a:solidFill>
                  <a:schemeClr val="tx1">
                    <a:tint val="82000"/>
                  </a:schemeClr>
                </a:solidFill>
              </a:defRPr>
            </a:lvl4pPr>
            <a:lvl5pPr marL="2011680" indent="0">
              <a:buNone/>
              <a:defRPr sz="1760">
                <a:solidFill>
                  <a:schemeClr val="tx1">
                    <a:tint val="82000"/>
                  </a:schemeClr>
                </a:solidFill>
              </a:defRPr>
            </a:lvl5pPr>
            <a:lvl6pPr marL="2514600" indent="0">
              <a:buNone/>
              <a:defRPr sz="1760">
                <a:solidFill>
                  <a:schemeClr val="tx1">
                    <a:tint val="82000"/>
                  </a:schemeClr>
                </a:solidFill>
              </a:defRPr>
            </a:lvl6pPr>
            <a:lvl7pPr marL="3017520" indent="0">
              <a:buNone/>
              <a:defRPr sz="1760">
                <a:solidFill>
                  <a:schemeClr val="tx1">
                    <a:tint val="82000"/>
                  </a:schemeClr>
                </a:solidFill>
              </a:defRPr>
            </a:lvl7pPr>
            <a:lvl8pPr marL="3520440" indent="0">
              <a:buNone/>
              <a:defRPr sz="1760">
                <a:solidFill>
                  <a:schemeClr val="tx1">
                    <a:tint val="82000"/>
                  </a:schemeClr>
                </a:solidFill>
              </a:defRPr>
            </a:lvl8pPr>
            <a:lvl9pPr marL="4023360" indent="0">
              <a:buNone/>
              <a:defRPr sz="17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88105D-BC5D-4166-84AB-72E6C4410A9E}" type="datetime1">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311470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520550-91D0-48D2-B755-B80C9DDDCA62}" type="datetime1">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229615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2BD6BB-B554-42C1-AFCF-6B6AA3C62683}" type="datetime1">
              <a:rPr lang="en-US" smtClean="0"/>
              <a:t>11/10/2025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2998259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BD7C22-37B9-4BFE-8B37-1032571471B0}" type="datetime1">
              <a:rPr lang="en-US" smtClean="0"/>
              <a:t>11/10/2025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2273898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18F25-4834-46AA-BEE1-9B70AF8283C5}" type="datetime1">
              <a:rPr lang="en-US" smtClean="0"/>
              <a:t>11/10/2025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36976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82F92BB7-AC4B-4473-A071-9509B2845A26}" type="datetime1">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3359246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5ED75E8B-5C17-4297-94B4-D149C33B42B3}" type="datetime1">
              <a:rPr lang="en-US" smtClean="0"/>
              <a:t>11/10/2025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2697945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FCC858-9C44-47E2-B8D1-93413E65DD3E}" type="datetime1">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1172659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C412F-1074-418E-9A52-56F9FC4035FB}" type="datetime1">
              <a:rPr lang="en-US" smtClean="0"/>
              <a:t>11/10/2025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5DD4E-00F3-408A-BC90-09B60E3594F0}" type="slidenum">
              <a:rPr lang="en-US" smtClean="0"/>
              <a:t>‹#›</a:t>
            </a:fld>
            <a:endParaRPr lang="en-US"/>
          </a:p>
        </p:txBody>
      </p:sp>
    </p:spTree>
    <p:extLst>
      <p:ext uri="{BB962C8B-B14F-4D97-AF65-F5344CB8AC3E}">
        <p14:creationId xmlns:p14="http://schemas.microsoft.com/office/powerpoint/2010/main" val="2123469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5587B-CFB0-A803-C52E-46107F0B129E}"/>
              </a:ext>
            </a:extLst>
          </p:cNvPr>
          <p:cNvSpPr>
            <a:spLocks noGrp="1"/>
          </p:cNvSpPr>
          <p:nvPr>
            <p:ph type="ctrTitle"/>
          </p:nvPr>
        </p:nvSpPr>
        <p:spPr>
          <a:xfrm>
            <a:off x="1257300" y="1272011"/>
            <a:ext cx="7543800" cy="2705947"/>
          </a:xfrm>
        </p:spPr>
        <p:txBody>
          <a:bodyPr anchor="b"/>
          <a:lstStyle>
            <a:lvl1pPr algn="ctr">
              <a:defRPr sz="4950"/>
            </a:lvl1pPr>
          </a:lstStyle>
          <a:p>
            <a:r>
              <a:rPr lang="en-US"/>
              <a:t>Click to edit Master title style</a:t>
            </a:r>
          </a:p>
        </p:txBody>
      </p:sp>
      <p:sp>
        <p:nvSpPr>
          <p:cNvPr id="3" name="Subtitle 2">
            <a:extLst>
              <a:ext uri="{FF2B5EF4-FFF2-40B4-BE49-F238E27FC236}">
                <a16:creationId xmlns:a16="http://schemas.microsoft.com/office/drawing/2014/main" id="{98DFA486-A469-C94B-E4B1-0FAA1B8AB724}"/>
              </a:ext>
            </a:extLst>
          </p:cNvPr>
          <p:cNvSpPr>
            <a:spLocks noGrp="1"/>
          </p:cNvSpPr>
          <p:nvPr>
            <p:ph type="subTitle" idx="1"/>
          </p:nvPr>
        </p:nvSpPr>
        <p:spPr>
          <a:xfrm>
            <a:off x="1257300" y="4082310"/>
            <a:ext cx="7543800" cy="1876530"/>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p>
        </p:txBody>
      </p:sp>
      <p:sp>
        <p:nvSpPr>
          <p:cNvPr id="4" name="Date Placeholder 3">
            <a:extLst>
              <a:ext uri="{FF2B5EF4-FFF2-40B4-BE49-F238E27FC236}">
                <a16:creationId xmlns:a16="http://schemas.microsoft.com/office/drawing/2014/main" id="{DCE153AE-6166-E8BB-D6BB-56ECCA8FE543}"/>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5" name="Footer Placeholder 4">
            <a:extLst>
              <a:ext uri="{FF2B5EF4-FFF2-40B4-BE49-F238E27FC236}">
                <a16:creationId xmlns:a16="http://schemas.microsoft.com/office/drawing/2014/main" id="{6E49F5C7-EFD3-4186-2D83-534182321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B1625E-3417-46D0-B41C-753BF82F6366}"/>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3533189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7DE7-7104-7B3A-7A23-C2CDAA1367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F183C4-402E-32F2-B19C-4D90A1FC03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5BE88-04B5-A0BF-66FE-8F757C7119FF}"/>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5" name="Footer Placeholder 4">
            <a:extLst>
              <a:ext uri="{FF2B5EF4-FFF2-40B4-BE49-F238E27FC236}">
                <a16:creationId xmlns:a16="http://schemas.microsoft.com/office/drawing/2014/main" id="{065D326F-1484-550F-77E0-9B19ED0C04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801C23-6108-2B2B-5A19-33359B4C3E03}"/>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810677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E887-0F8B-A0EE-7196-2CD0CF89AD8A}"/>
              </a:ext>
            </a:extLst>
          </p:cNvPr>
          <p:cNvSpPr>
            <a:spLocks noGrp="1"/>
          </p:cNvSpPr>
          <p:nvPr>
            <p:ph type="title"/>
          </p:nvPr>
        </p:nvSpPr>
        <p:spPr>
          <a:xfrm>
            <a:off x="686276" y="1937704"/>
            <a:ext cx="8675370" cy="3233102"/>
          </a:xfrm>
        </p:spPr>
        <p:txBody>
          <a:bodyPr anchor="b"/>
          <a:lstStyle>
            <a:lvl1pPr>
              <a:defRPr sz="4950"/>
            </a:lvl1pPr>
          </a:lstStyle>
          <a:p>
            <a:r>
              <a:rPr lang="en-US"/>
              <a:t>Click to edit Master title style</a:t>
            </a:r>
          </a:p>
        </p:txBody>
      </p:sp>
      <p:sp>
        <p:nvSpPr>
          <p:cNvPr id="3" name="Text Placeholder 2">
            <a:extLst>
              <a:ext uri="{FF2B5EF4-FFF2-40B4-BE49-F238E27FC236}">
                <a16:creationId xmlns:a16="http://schemas.microsoft.com/office/drawing/2014/main" id="{4A8518A1-688A-667E-00FE-86A38E6CD988}"/>
              </a:ext>
            </a:extLst>
          </p:cNvPr>
          <p:cNvSpPr>
            <a:spLocks noGrp="1"/>
          </p:cNvSpPr>
          <p:nvPr>
            <p:ph type="body" idx="1"/>
          </p:nvPr>
        </p:nvSpPr>
        <p:spPr>
          <a:xfrm>
            <a:off x="686276" y="5201392"/>
            <a:ext cx="8675370" cy="1700212"/>
          </a:xfrm>
        </p:spPr>
        <p:txBody>
          <a:bodyPr/>
          <a:lstStyle>
            <a:lvl1pPr marL="0" indent="0">
              <a:buNone/>
              <a:defRPr sz="1980">
                <a:solidFill>
                  <a:schemeClr val="tx1">
                    <a:tint val="82000"/>
                  </a:schemeClr>
                </a:solidFill>
              </a:defRPr>
            </a:lvl1pPr>
            <a:lvl2pPr marL="377190" indent="0">
              <a:buNone/>
              <a:defRPr sz="1650">
                <a:solidFill>
                  <a:schemeClr val="tx1">
                    <a:tint val="82000"/>
                  </a:schemeClr>
                </a:solidFill>
              </a:defRPr>
            </a:lvl2pPr>
            <a:lvl3pPr marL="754380" indent="0">
              <a:buNone/>
              <a:defRPr sz="1485">
                <a:solidFill>
                  <a:schemeClr val="tx1">
                    <a:tint val="82000"/>
                  </a:schemeClr>
                </a:solidFill>
              </a:defRPr>
            </a:lvl3pPr>
            <a:lvl4pPr marL="1131570" indent="0">
              <a:buNone/>
              <a:defRPr sz="1320">
                <a:solidFill>
                  <a:schemeClr val="tx1">
                    <a:tint val="82000"/>
                  </a:schemeClr>
                </a:solidFill>
              </a:defRPr>
            </a:lvl4pPr>
            <a:lvl5pPr marL="1508760" indent="0">
              <a:buNone/>
              <a:defRPr sz="1320">
                <a:solidFill>
                  <a:schemeClr val="tx1">
                    <a:tint val="82000"/>
                  </a:schemeClr>
                </a:solidFill>
              </a:defRPr>
            </a:lvl5pPr>
            <a:lvl6pPr marL="1885950" indent="0">
              <a:buNone/>
              <a:defRPr sz="1320">
                <a:solidFill>
                  <a:schemeClr val="tx1">
                    <a:tint val="82000"/>
                  </a:schemeClr>
                </a:solidFill>
              </a:defRPr>
            </a:lvl6pPr>
            <a:lvl7pPr marL="2263140" indent="0">
              <a:buNone/>
              <a:defRPr sz="1320">
                <a:solidFill>
                  <a:schemeClr val="tx1">
                    <a:tint val="82000"/>
                  </a:schemeClr>
                </a:solidFill>
              </a:defRPr>
            </a:lvl7pPr>
            <a:lvl8pPr marL="2640330" indent="0">
              <a:buNone/>
              <a:defRPr sz="1320">
                <a:solidFill>
                  <a:schemeClr val="tx1">
                    <a:tint val="82000"/>
                  </a:schemeClr>
                </a:solidFill>
              </a:defRPr>
            </a:lvl8pPr>
            <a:lvl9pPr marL="3017520" indent="0">
              <a:buNone/>
              <a:defRPr sz="132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F2F4D1-AF67-90DA-37C9-4F3568B7DC1C}"/>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5" name="Footer Placeholder 4">
            <a:extLst>
              <a:ext uri="{FF2B5EF4-FFF2-40B4-BE49-F238E27FC236}">
                <a16:creationId xmlns:a16="http://schemas.microsoft.com/office/drawing/2014/main" id="{B2949DE2-2E39-07FF-4A35-7820814622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65C4AB-399E-37CF-0CAD-5C3EEF6D7200}"/>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711375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80D9-5500-AF60-F4D8-EBDEF405A7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876301-06C0-EA8B-4A05-2F1D73175EA5}"/>
              </a:ext>
            </a:extLst>
          </p:cNvPr>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07E172-C445-AB6D-FD79-B173B2114156}"/>
              </a:ext>
            </a:extLst>
          </p:cNvPr>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9DE2A1-1464-9D24-433E-5149FD3D3A8D}"/>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6" name="Footer Placeholder 5">
            <a:extLst>
              <a:ext uri="{FF2B5EF4-FFF2-40B4-BE49-F238E27FC236}">
                <a16:creationId xmlns:a16="http://schemas.microsoft.com/office/drawing/2014/main" id="{4D5C443C-485A-344D-7D55-8C8CC84701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3545F1-E02C-3962-C968-C0754D8E8F79}"/>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855108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DA849-3258-370D-FAD7-DFAEC8E4D1AB}"/>
              </a:ext>
            </a:extLst>
          </p:cNvPr>
          <p:cNvSpPr>
            <a:spLocks noGrp="1"/>
          </p:cNvSpPr>
          <p:nvPr>
            <p:ph type="title"/>
          </p:nvPr>
        </p:nvSpPr>
        <p:spPr>
          <a:xfrm>
            <a:off x="692825" y="413809"/>
            <a:ext cx="8675370" cy="1502305"/>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7BFAD0-43EC-10AF-B06C-B6890A54F154}"/>
              </a:ext>
            </a:extLst>
          </p:cNvPr>
          <p:cNvSpPr>
            <a:spLocks noGrp="1"/>
          </p:cNvSpPr>
          <p:nvPr>
            <p:ph type="body" idx="1"/>
          </p:nvPr>
        </p:nvSpPr>
        <p:spPr>
          <a:xfrm>
            <a:off x="692826" y="1905318"/>
            <a:ext cx="4255174"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4" name="Content Placeholder 3">
            <a:extLst>
              <a:ext uri="{FF2B5EF4-FFF2-40B4-BE49-F238E27FC236}">
                <a16:creationId xmlns:a16="http://schemas.microsoft.com/office/drawing/2014/main" id="{AE5F7DB0-559E-94BE-6D0E-6646DBCE1027}"/>
              </a:ext>
            </a:extLst>
          </p:cNvPr>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74789C-CA97-2A1B-8763-333BAC016D65}"/>
              </a:ext>
            </a:extLst>
          </p:cNvPr>
          <p:cNvSpPr>
            <a:spLocks noGrp="1"/>
          </p:cNvSpPr>
          <p:nvPr>
            <p:ph type="body" sz="quarter" idx="3"/>
          </p:nvPr>
        </p:nvSpPr>
        <p:spPr>
          <a:xfrm>
            <a:off x="5092065" y="1905318"/>
            <a:ext cx="4276130"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6" name="Content Placeholder 5">
            <a:extLst>
              <a:ext uri="{FF2B5EF4-FFF2-40B4-BE49-F238E27FC236}">
                <a16:creationId xmlns:a16="http://schemas.microsoft.com/office/drawing/2014/main" id="{19001CF8-8F4B-9C18-F6AD-93C84525623C}"/>
              </a:ext>
            </a:extLst>
          </p:cNvPr>
          <p:cNvSpPr>
            <a:spLocks noGrp="1"/>
          </p:cNvSpPr>
          <p:nvPr>
            <p:ph sz="quarter" idx="4"/>
          </p:nvPr>
        </p:nvSpPr>
        <p:spPr>
          <a:xfrm>
            <a:off x="5092065"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19ACD6-18B3-EEDF-3D67-45D288F744BF}"/>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8" name="Footer Placeholder 7">
            <a:extLst>
              <a:ext uri="{FF2B5EF4-FFF2-40B4-BE49-F238E27FC236}">
                <a16:creationId xmlns:a16="http://schemas.microsoft.com/office/drawing/2014/main" id="{0FE54B8E-CCD3-7563-707C-F966F7C414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3D87AE-4064-2E56-76B4-C4C59200ABF5}"/>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1661429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1757D-8F2B-CBA1-4602-91E4E67043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857A01-719F-6C18-FD09-1915806A7012}"/>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4" name="Footer Placeholder 3">
            <a:extLst>
              <a:ext uri="{FF2B5EF4-FFF2-40B4-BE49-F238E27FC236}">
                <a16:creationId xmlns:a16="http://schemas.microsoft.com/office/drawing/2014/main" id="{7DFE9B27-5BF7-DF92-CFC4-A99DB843E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D08FEE-CBF2-F757-9E6E-8422058FE0B9}"/>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3549865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62B0C1-6B89-1107-B50B-44268C09E623}"/>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3" name="Footer Placeholder 2">
            <a:extLst>
              <a:ext uri="{FF2B5EF4-FFF2-40B4-BE49-F238E27FC236}">
                <a16:creationId xmlns:a16="http://schemas.microsoft.com/office/drawing/2014/main" id="{6C8456B5-D7A8-2E1B-BD6F-EC8B52BBFD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9BD514-F3D2-AD64-1298-EB680905BBA5}"/>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1762340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48A7A-42FA-0FD2-38CB-C6EA1DCF23D7}"/>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Content Placeholder 2">
            <a:extLst>
              <a:ext uri="{FF2B5EF4-FFF2-40B4-BE49-F238E27FC236}">
                <a16:creationId xmlns:a16="http://schemas.microsoft.com/office/drawing/2014/main" id="{D11EB76C-C3D7-B52D-50AE-D263AB095771}"/>
              </a:ext>
            </a:extLst>
          </p:cNvPr>
          <p:cNvSpPr>
            <a:spLocks noGrp="1"/>
          </p:cNvSpPr>
          <p:nvPr>
            <p:ph idx="1"/>
          </p:nvPr>
        </p:nvSpPr>
        <p:spPr>
          <a:xfrm>
            <a:off x="4276130" y="1119082"/>
            <a:ext cx="5092065" cy="5523442"/>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FB1BA2-F04E-15D9-8477-201FD6E1C361}"/>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D03DFBE9-BFB7-7083-4D4F-A1AEBB434B85}"/>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6" name="Footer Placeholder 5">
            <a:extLst>
              <a:ext uri="{FF2B5EF4-FFF2-40B4-BE49-F238E27FC236}">
                <a16:creationId xmlns:a16="http://schemas.microsoft.com/office/drawing/2014/main" id="{9884CE2D-38F2-1CB9-80EA-DE396CCA4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580D11-DFF0-0DED-21B6-1376C90508AF}"/>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569442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4D1EB-B093-FE50-4652-CA08D7A5961C}"/>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Picture Placeholder 2">
            <a:extLst>
              <a:ext uri="{FF2B5EF4-FFF2-40B4-BE49-F238E27FC236}">
                <a16:creationId xmlns:a16="http://schemas.microsoft.com/office/drawing/2014/main" id="{21AB3915-9A25-232C-5AEA-6F8C9B272B0B}"/>
              </a:ext>
            </a:extLst>
          </p:cNvPr>
          <p:cNvSpPr>
            <a:spLocks noGrp="1"/>
          </p:cNvSpPr>
          <p:nvPr>
            <p:ph type="pic" idx="1"/>
          </p:nvPr>
        </p:nvSpPr>
        <p:spPr>
          <a:xfrm>
            <a:off x="4276130" y="1119082"/>
            <a:ext cx="5092065" cy="5523442"/>
          </a:xfrm>
        </p:spPr>
        <p:txBody>
          <a:bodyPr/>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endParaRPr lang="en-US"/>
          </a:p>
        </p:txBody>
      </p:sp>
      <p:sp>
        <p:nvSpPr>
          <p:cNvPr id="4" name="Text Placeholder 3">
            <a:extLst>
              <a:ext uri="{FF2B5EF4-FFF2-40B4-BE49-F238E27FC236}">
                <a16:creationId xmlns:a16="http://schemas.microsoft.com/office/drawing/2014/main" id="{D06BA264-CCB7-9DC8-C885-A2276FDADC1F}"/>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404FEE72-D230-2155-93DA-E163E5410FFE}"/>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6" name="Footer Placeholder 5">
            <a:extLst>
              <a:ext uri="{FF2B5EF4-FFF2-40B4-BE49-F238E27FC236}">
                <a16:creationId xmlns:a16="http://schemas.microsoft.com/office/drawing/2014/main" id="{8A6589BE-A015-8851-C53E-5AEB0AC8EB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2A945-0EFB-AF9B-545C-747E3D267D51}"/>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576792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3D42-3BF6-EDC1-D086-D416A07C0E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586772-A6DB-550B-2562-BC53F5A14E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76B5C1-C25F-0008-5499-154B90A1C22D}"/>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5" name="Footer Placeholder 4">
            <a:extLst>
              <a:ext uri="{FF2B5EF4-FFF2-40B4-BE49-F238E27FC236}">
                <a16:creationId xmlns:a16="http://schemas.microsoft.com/office/drawing/2014/main" id="{002CCEDE-2985-E80F-E26B-A1D4F6BB46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1C722C-CD0E-B3ED-6263-D4BC8DD2784B}"/>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42624365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960522-9670-26B9-438F-84D658DF8D0B}"/>
              </a:ext>
            </a:extLst>
          </p:cNvPr>
          <p:cNvSpPr>
            <a:spLocks noGrp="1"/>
          </p:cNvSpPr>
          <p:nvPr>
            <p:ph type="title" orient="vert"/>
          </p:nvPr>
        </p:nvSpPr>
        <p:spPr>
          <a:xfrm>
            <a:off x="7198042" y="413808"/>
            <a:ext cx="2168843" cy="658675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17A39A1-8E01-2FB2-737A-10F442BA3166}"/>
              </a:ext>
            </a:extLst>
          </p:cNvPr>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CFB587-01EC-EF59-5369-5D62262CDB0F}"/>
              </a:ext>
            </a:extLst>
          </p:cNvPr>
          <p:cNvSpPr>
            <a:spLocks noGrp="1"/>
          </p:cNvSpPr>
          <p:nvPr>
            <p:ph type="dt" sz="half" idx="10"/>
          </p:nvPr>
        </p:nvSpPr>
        <p:spPr/>
        <p:txBody>
          <a:bodyPr/>
          <a:lstStyle/>
          <a:p>
            <a:fld id="{FB194431-40BA-4789-848B-90ACB2064CD2}" type="datetimeFigureOut">
              <a:rPr lang="en-US" smtClean="0"/>
              <a:t>11/10/2025</a:t>
            </a:fld>
            <a:endParaRPr lang="en-US"/>
          </a:p>
        </p:txBody>
      </p:sp>
      <p:sp>
        <p:nvSpPr>
          <p:cNvPr id="5" name="Footer Placeholder 4">
            <a:extLst>
              <a:ext uri="{FF2B5EF4-FFF2-40B4-BE49-F238E27FC236}">
                <a16:creationId xmlns:a16="http://schemas.microsoft.com/office/drawing/2014/main" id="{995751D8-5AB3-4A3A-FE4C-829F0E915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A5CFF-2F1A-488E-69CA-E0DE5E21E0F6}"/>
              </a:ext>
            </a:extLst>
          </p:cNvPr>
          <p:cNvSpPr>
            <a:spLocks noGrp="1"/>
          </p:cNvSpPr>
          <p:nvPr>
            <p:ph type="sldNum" sz="quarter" idx="12"/>
          </p:nvPr>
        </p:nvSpPr>
        <p:spPr/>
        <p:txBody>
          <a:bodyPr/>
          <a:lstStyle/>
          <a:p>
            <a:fld id="{6B6CF533-20FF-4519-AAAE-618A8558C745}" type="slidenum">
              <a:rPr lang="en-US" smtClean="0"/>
              <a:t>‹#›</a:t>
            </a:fld>
            <a:endParaRPr lang="en-US"/>
          </a:p>
        </p:txBody>
      </p:sp>
    </p:spTree>
    <p:extLst>
      <p:ext uri="{BB962C8B-B14F-4D97-AF65-F5344CB8AC3E}">
        <p14:creationId xmlns:p14="http://schemas.microsoft.com/office/powerpoint/2010/main" val="81004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82000"/>
                  </a:schemeClr>
                </a:solidFill>
              </a:defRPr>
            </a:lvl1pPr>
          </a:lstStyle>
          <a:p>
            <a:fld id="{0150ECC1-2911-49DC-96EE-069267F1A903}" type="datetime1">
              <a:rPr lang="en-US" smtClean="0"/>
              <a:t>11/10/2025</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82000"/>
                  </a:schemeClr>
                </a:solidFill>
              </a:defRPr>
            </a:lvl1pPr>
          </a:lstStyle>
          <a:p>
            <a:fld id="{9925DD4E-00F3-408A-BC90-09B60E3594F0}" type="slidenum">
              <a:rPr lang="en-US" smtClean="0"/>
              <a:t>‹#›</a:t>
            </a:fld>
            <a:endParaRPr lang="en-US"/>
          </a:p>
        </p:txBody>
      </p:sp>
    </p:spTree>
    <p:extLst>
      <p:ext uri="{BB962C8B-B14F-4D97-AF65-F5344CB8AC3E}">
        <p14:creationId xmlns:p14="http://schemas.microsoft.com/office/powerpoint/2010/main" val="17488866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01AC45-5B46-5EED-1FB7-718AE527D379}"/>
              </a:ext>
            </a:extLst>
          </p:cNvPr>
          <p:cNvSpPr>
            <a:spLocks noGrp="1"/>
          </p:cNvSpPr>
          <p:nvPr>
            <p:ph type="title"/>
          </p:nvPr>
        </p:nvSpPr>
        <p:spPr>
          <a:xfrm>
            <a:off x="691515" y="413809"/>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B33AF8-B74D-DA35-0D26-BDCA937359DA}"/>
              </a:ext>
            </a:extLst>
          </p:cNvPr>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5BB609-2C1E-581C-C667-3AC7E43AED51}"/>
              </a:ext>
            </a:extLst>
          </p:cNvPr>
          <p:cNvSpPr>
            <a:spLocks noGrp="1"/>
          </p:cNvSpPr>
          <p:nvPr>
            <p:ph type="dt" sz="half" idx="2"/>
          </p:nvPr>
        </p:nvSpPr>
        <p:spPr>
          <a:xfrm>
            <a:off x="691515" y="7203864"/>
            <a:ext cx="2263140" cy="413808"/>
          </a:xfrm>
          <a:prstGeom prst="rect">
            <a:avLst/>
          </a:prstGeom>
        </p:spPr>
        <p:txBody>
          <a:bodyPr vert="horz" lIns="91440" tIns="45720" rIns="91440" bIns="45720" rtlCol="0" anchor="ctr"/>
          <a:lstStyle>
            <a:lvl1pPr algn="l">
              <a:defRPr sz="990">
                <a:solidFill>
                  <a:schemeClr val="tx1">
                    <a:tint val="82000"/>
                  </a:schemeClr>
                </a:solidFill>
              </a:defRPr>
            </a:lvl1pPr>
          </a:lstStyle>
          <a:p>
            <a:fld id="{FB194431-40BA-4789-848B-90ACB2064CD2}" type="datetimeFigureOut">
              <a:rPr lang="en-US" smtClean="0"/>
              <a:t>11/10/2025</a:t>
            </a:fld>
            <a:endParaRPr lang="en-US"/>
          </a:p>
        </p:txBody>
      </p:sp>
      <p:sp>
        <p:nvSpPr>
          <p:cNvPr id="5" name="Footer Placeholder 4">
            <a:extLst>
              <a:ext uri="{FF2B5EF4-FFF2-40B4-BE49-F238E27FC236}">
                <a16:creationId xmlns:a16="http://schemas.microsoft.com/office/drawing/2014/main" id="{E0A57760-87C9-308C-B4C5-335D2868A4C1}"/>
              </a:ext>
            </a:extLst>
          </p:cNvPr>
          <p:cNvSpPr>
            <a:spLocks noGrp="1"/>
          </p:cNvSpPr>
          <p:nvPr>
            <p:ph type="ftr" sz="quarter" idx="3"/>
          </p:nvPr>
        </p:nvSpPr>
        <p:spPr>
          <a:xfrm>
            <a:off x="3331845" y="7203864"/>
            <a:ext cx="3394710" cy="413808"/>
          </a:xfrm>
          <a:prstGeom prst="rect">
            <a:avLst/>
          </a:prstGeom>
        </p:spPr>
        <p:txBody>
          <a:bodyPr vert="horz" lIns="91440" tIns="45720" rIns="91440" bIns="45720" rtlCol="0" anchor="ctr"/>
          <a:lstStyle>
            <a:lvl1pPr algn="ctr">
              <a:defRPr sz="99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9C3B5A5-5A76-BC9F-40CC-6EFBF1859782}"/>
              </a:ext>
            </a:extLst>
          </p:cNvPr>
          <p:cNvSpPr>
            <a:spLocks noGrp="1"/>
          </p:cNvSpPr>
          <p:nvPr>
            <p:ph type="sldNum" sz="quarter" idx="4"/>
          </p:nvPr>
        </p:nvSpPr>
        <p:spPr>
          <a:xfrm>
            <a:off x="7103745" y="7203864"/>
            <a:ext cx="2263140" cy="413808"/>
          </a:xfrm>
          <a:prstGeom prst="rect">
            <a:avLst/>
          </a:prstGeom>
        </p:spPr>
        <p:txBody>
          <a:bodyPr vert="horz" lIns="91440" tIns="45720" rIns="91440" bIns="45720" rtlCol="0" anchor="ctr"/>
          <a:lstStyle>
            <a:lvl1pPr algn="r">
              <a:defRPr sz="990">
                <a:solidFill>
                  <a:schemeClr val="tx1">
                    <a:tint val="82000"/>
                  </a:schemeClr>
                </a:solidFill>
              </a:defRPr>
            </a:lvl1pPr>
          </a:lstStyle>
          <a:p>
            <a:fld id="{6B6CF533-20FF-4519-AAAE-618A8558C745}" type="slidenum">
              <a:rPr lang="en-US" smtClean="0"/>
              <a:t>‹#›</a:t>
            </a:fld>
            <a:endParaRPr lang="en-US"/>
          </a:p>
        </p:txBody>
      </p:sp>
    </p:spTree>
    <p:extLst>
      <p:ext uri="{BB962C8B-B14F-4D97-AF65-F5344CB8AC3E}">
        <p14:creationId xmlns:p14="http://schemas.microsoft.com/office/powerpoint/2010/main" val="26409289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www.2firsts.com/news/fda-participates-in-tpe24-to-promote-regulations-and-policies" TargetMode="External"/><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hyperlink" Target="https://unsplash.com/@kobilly" TargetMode="External"/><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D5ED68-03A2-BF9F-4C1A-4F6AB67BE8E6}"/>
              </a:ext>
            </a:extLst>
          </p:cNvPr>
          <p:cNvSpPr/>
          <p:nvPr/>
        </p:nvSpPr>
        <p:spPr>
          <a:xfrm>
            <a:off x="533399" y="1502114"/>
            <a:ext cx="901337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FCFBB9-F9C2-76C2-A171-D9FBF41D16B9}"/>
              </a:ext>
            </a:extLst>
          </p:cNvPr>
          <p:cNvSpPr txBox="1"/>
          <p:nvPr/>
        </p:nvSpPr>
        <p:spPr>
          <a:xfrm>
            <a:off x="515287" y="1548454"/>
            <a:ext cx="3791744"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Why use a timeline to visualize your data?</a:t>
            </a:r>
          </a:p>
        </p:txBody>
      </p:sp>
      <p:sp>
        <p:nvSpPr>
          <p:cNvPr id="6" name="TextBox 5">
            <a:extLst>
              <a:ext uri="{FF2B5EF4-FFF2-40B4-BE49-F238E27FC236}">
                <a16:creationId xmlns:a16="http://schemas.microsoft.com/office/drawing/2014/main" id="{E42AB1BE-4EF1-9E7D-0CB0-70C3DD378680}"/>
              </a:ext>
            </a:extLst>
          </p:cNvPr>
          <p:cNvSpPr txBox="1"/>
          <p:nvPr/>
        </p:nvSpPr>
        <p:spPr>
          <a:xfrm>
            <a:off x="435429" y="2124364"/>
            <a:ext cx="9111342" cy="830997"/>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When reporting on a project, sometimes it can be difficult to see the forest from the trees. By placing your results in a timeline, it can quickly demonstrate to your audience 1) how long it took for results to occur, but also 2) you may see relationships between data points that weren’t as obvious when set in a narrative or list.  </a:t>
            </a:r>
          </a:p>
          <a:p>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18C01EE4-F5EF-111D-DD8F-8C61BD1E564C}"/>
              </a:ext>
            </a:extLst>
          </p:cNvPr>
          <p:cNvSpPr/>
          <p:nvPr/>
        </p:nvSpPr>
        <p:spPr>
          <a:xfrm>
            <a:off x="515287" y="2980100"/>
            <a:ext cx="9031484"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3DE2CD2-67B4-FE7D-32EF-D531E6032290}"/>
              </a:ext>
            </a:extLst>
          </p:cNvPr>
          <p:cNvSpPr txBox="1"/>
          <p:nvPr/>
        </p:nvSpPr>
        <p:spPr>
          <a:xfrm>
            <a:off x="482596" y="3026440"/>
            <a:ext cx="4368801" cy="369332"/>
          </a:xfrm>
          <a:prstGeom prst="rect">
            <a:avLst/>
          </a:prstGeom>
          <a:noFill/>
        </p:spPr>
        <p:txBody>
          <a:bodyPr wrap="square" rtlCol="0">
            <a:spAutoFit/>
          </a:bodyPr>
          <a:lstStyle>
            <a:defPPr>
              <a:defRPr lang="en-US"/>
            </a:defPPr>
            <a:lvl1pPr>
              <a:defRPr>
                <a:solidFill>
                  <a:schemeClr val="bg1"/>
                </a:solidFill>
                <a:latin typeface="Daytona Condensed" panose="020B0506030503040204" pitchFamily="34" charset="0"/>
              </a:defRPr>
            </a:lvl1pPr>
          </a:lstStyle>
          <a:p>
            <a:r>
              <a:rPr lang="en-US" dirty="0"/>
              <a:t>What other neat things can I do with these?</a:t>
            </a:r>
          </a:p>
        </p:txBody>
      </p:sp>
      <p:sp>
        <p:nvSpPr>
          <p:cNvPr id="9" name="TextBox 8">
            <a:extLst>
              <a:ext uri="{FF2B5EF4-FFF2-40B4-BE49-F238E27FC236}">
                <a16:creationId xmlns:a16="http://schemas.microsoft.com/office/drawing/2014/main" id="{9270C673-7CDE-B803-6D40-394D60E29AB1}"/>
              </a:ext>
            </a:extLst>
          </p:cNvPr>
          <p:cNvSpPr txBox="1"/>
          <p:nvPr/>
        </p:nvSpPr>
        <p:spPr>
          <a:xfrm>
            <a:off x="435429" y="3602350"/>
            <a:ext cx="9111342" cy="1015663"/>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If you export your project to a PDF, and have access to Adobe Acrobat, you can make your timelines interactive. This allows you to provide even more context to your visual. As an example, say one of the events on your timeline is a large survey. By making it interactive, you can create a hover-action where a callout box pops up with a few of your favorites survey responses or response ratios. Keep in mind that hyperlinks and hover actions don’t print, so make sure to include the extra data somewhere else in the report, like the appendix. An easier way is to use paid Flipbook apps.</a:t>
            </a:r>
          </a:p>
        </p:txBody>
      </p:sp>
      <p:sp>
        <p:nvSpPr>
          <p:cNvPr id="3" name="TextBox 2">
            <a:extLst>
              <a:ext uri="{FF2B5EF4-FFF2-40B4-BE49-F238E27FC236}">
                <a16:creationId xmlns:a16="http://schemas.microsoft.com/office/drawing/2014/main" id="{9ACAFF64-47F2-293E-4121-67F5B4EA3560}"/>
              </a:ext>
            </a:extLst>
          </p:cNvPr>
          <p:cNvSpPr txBox="1"/>
          <p:nvPr/>
        </p:nvSpPr>
        <p:spPr>
          <a:xfrm>
            <a:off x="433596" y="4710751"/>
            <a:ext cx="9365380" cy="276999"/>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On the following slides, we’ve provided a variety of timeline examples and templates for your use. Enjoy!</a:t>
            </a:r>
          </a:p>
        </p:txBody>
      </p:sp>
      <p:sp>
        <p:nvSpPr>
          <p:cNvPr id="10" name="TextBox 9">
            <a:extLst>
              <a:ext uri="{FF2B5EF4-FFF2-40B4-BE49-F238E27FC236}">
                <a16:creationId xmlns:a16="http://schemas.microsoft.com/office/drawing/2014/main" id="{1624EC2B-B861-54D8-DBEB-6009D0964D52}"/>
              </a:ext>
            </a:extLst>
          </p:cNvPr>
          <p:cNvSpPr txBox="1"/>
          <p:nvPr/>
        </p:nvSpPr>
        <p:spPr>
          <a:xfrm>
            <a:off x="473145" y="599817"/>
            <a:ext cx="1507041" cy="461665"/>
          </a:xfrm>
          <a:prstGeom prst="rect">
            <a:avLst/>
          </a:prstGeom>
          <a:noFill/>
        </p:spPr>
        <p:txBody>
          <a:bodyPr wrap="square" rtlCol="0">
            <a:spAutoFit/>
          </a:bodyPr>
          <a:lstStyle/>
          <a:p>
            <a:r>
              <a:rPr lang="en-US" sz="2400" b="1" dirty="0">
                <a:solidFill>
                  <a:schemeClr val="tx1">
                    <a:lumMod val="65000"/>
                    <a:lumOff val="35000"/>
                  </a:schemeClr>
                </a:solidFill>
                <a:latin typeface="Daytona Condensed" panose="020B0506030503040204" pitchFamily="34" charset="0"/>
              </a:rPr>
              <a:t>Timelines</a:t>
            </a:r>
          </a:p>
        </p:txBody>
      </p:sp>
      <p:sp>
        <p:nvSpPr>
          <p:cNvPr id="2" name="Rectangle 1">
            <a:extLst>
              <a:ext uri="{FF2B5EF4-FFF2-40B4-BE49-F238E27FC236}">
                <a16:creationId xmlns:a16="http://schemas.microsoft.com/office/drawing/2014/main" id="{9CAD6667-AF0A-1A32-A81E-B8DD79E78241}"/>
              </a:ext>
            </a:extLst>
          </p:cNvPr>
          <p:cNvSpPr/>
          <p:nvPr/>
        </p:nvSpPr>
        <p:spPr>
          <a:xfrm>
            <a:off x="533399" y="5279385"/>
            <a:ext cx="901337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2526B9A-75D0-1169-5D29-1A0FAE7BE2C4}"/>
              </a:ext>
            </a:extLst>
          </p:cNvPr>
          <p:cNvSpPr txBox="1"/>
          <p:nvPr/>
        </p:nvSpPr>
        <p:spPr>
          <a:xfrm>
            <a:off x="482596" y="5332992"/>
            <a:ext cx="4368801" cy="369332"/>
          </a:xfrm>
          <a:prstGeom prst="rect">
            <a:avLst/>
          </a:prstGeom>
          <a:noFill/>
        </p:spPr>
        <p:txBody>
          <a:bodyPr wrap="square" rtlCol="0">
            <a:spAutoFit/>
          </a:bodyPr>
          <a:lstStyle>
            <a:defPPr>
              <a:defRPr lang="en-US"/>
            </a:defPPr>
            <a:lvl1pPr>
              <a:defRPr>
                <a:solidFill>
                  <a:schemeClr val="bg1"/>
                </a:solidFill>
                <a:latin typeface="Daytona Condensed" panose="020B0506030503040204" pitchFamily="34" charset="0"/>
              </a:defRPr>
            </a:lvl1pPr>
          </a:lstStyle>
          <a:p>
            <a:r>
              <a:rPr lang="en-US" dirty="0"/>
              <a:t>What are some things to consider?</a:t>
            </a:r>
          </a:p>
        </p:txBody>
      </p:sp>
      <p:sp>
        <p:nvSpPr>
          <p:cNvPr id="12" name="TextBox 11">
            <a:extLst>
              <a:ext uri="{FF2B5EF4-FFF2-40B4-BE49-F238E27FC236}">
                <a16:creationId xmlns:a16="http://schemas.microsoft.com/office/drawing/2014/main" id="{F89BDCE1-08D0-25AE-BF6D-7F3C0C5CC161}"/>
              </a:ext>
            </a:extLst>
          </p:cNvPr>
          <p:cNvSpPr txBox="1"/>
          <p:nvPr/>
        </p:nvSpPr>
        <p:spPr>
          <a:xfrm>
            <a:off x="533399" y="5845629"/>
            <a:ext cx="9100458" cy="830997"/>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Don’t try to include everything on your timeline. Think about which activities, events</a:t>
            </a:r>
            <a:r>
              <a:rPr lang="en-US" sz="1200">
                <a:latin typeface="Calibri" panose="020F0502020204030204" pitchFamily="34" charset="0"/>
                <a:ea typeface="Calibri" panose="020F0502020204030204" pitchFamily="34" charset="0"/>
                <a:cs typeface="Calibri" panose="020F0502020204030204" pitchFamily="34" charset="0"/>
              </a:rPr>
              <a:t>, and external </a:t>
            </a:r>
            <a:r>
              <a:rPr lang="en-US" sz="1200" dirty="0">
                <a:latin typeface="Calibri" panose="020F0502020204030204" pitchFamily="34" charset="0"/>
                <a:ea typeface="Calibri" panose="020F0502020204030204" pitchFamily="34" charset="0"/>
                <a:cs typeface="Calibri" panose="020F0502020204030204" pitchFamily="34" charset="0"/>
              </a:rPr>
              <a:t>factors played an important role in the work on your objective (affecting progress either positively or negatively). Keep wording brief – just enough for readers to identify what you are referring to. There may not be room to include specific dates or quantities here. These can be stated in the body of your report where you describe the item more fully.</a:t>
            </a:r>
          </a:p>
        </p:txBody>
      </p:sp>
    </p:spTree>
    <p:extLst>
      <p:ext uri="{BB962C8B-B14F-4D97-AF65-F5344CB8AC3E}">
        <p14:creationId xmlns:p14="http://schemas.microsoft.com/office/powerpoint/2010/main" val="3711471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6FB548C-CB0E-D01D-751E-12353B0AC8F5}"/>
              </a:ext>
            </a:extLst>
          </p:cNvPr>
          <p:cNvGraphicFramePr/>
          <p:nvPr>
            <p:extLst>
              <p:ext uri="{D42A27DB-BD31-4B8C-83A1-F6EECF244321}">
                <p14:modId xmlns:p14="http://schemas.microsoft.com/office/powerpoint/2010/main" val="2240107757"/>
              </p:ext>
            </p:extLst>
          </p:nvPr>
        </p:nvGraphicFramePr>
        <p:xfrm>
          <a:off x="1304262" y="2259460"/>
          <a:ext cx="7003310" cy="4781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3A38E983-5BC5-CE01-20F5-C0D73EC3DAAD}"/>
              </a:ext>
            </a:extLst>
          </p:cNvPr>
          <p:cNvSpPr txBox="1"/>
          <p:nvPr/>
        </p:nvSpPr>
        <p:spPr>
          <a:xfrm>
            <a:off x="1304262" y="2721327"/>
            <a:ext cx="2964180" cy="295466"/>
          </a:xfrm>
          <a:prstGeom prst="rect">
            <a:avLst/>
          </a:prstGeom>
          <a:noFill/>
        </p:spPr>
        <p:txBody>
          <a:bodyPr wrap="square" rtlCol="0">
            <a:spAutoFit/>
          </a:bodyPr>
          <a:lstStyle/>
          <a:p>
            <a:pPr defTabSz="754380"/>
            <a:r>
              <a:rPr lang="en-US" sz="1320" b="1" dirty="0">
                <a:solidFill>
                  <a:prstClr val="black"/>
                </a:solidFill>
                <a:latin typeface="Aptos" panose="02110004020202020204"/>
              </a:rPr>
              <a:t>Timeline of key activities</a:t>
            </a:r>
          </a:p>
        </p:txBody>
      </p:sp>
      <p:sp>
        <p:nvSpPr>
          <p:cNvPr id="4" name="Rectangle 3">
            <a:extLst>
              <a:ext uri="{FF2B5EF4-FFF2-40B4-BE49-F238E27FC236}">
                <a16:creationId xmlns:a16="http://schemas.microsoft.com/office/drawing/2014/main" id="{9D8B63D6-EC06-F97E-74D3-EB3D5721D564}"/>
              </a:ext>
            </a:extLst>
          </p:cNvPr>
          <p:cNvSpPr/>
          <p:nvPr/>
        </p:nvSpPr>
        <p:spPr>
          <a:xfrm>
            <a:off x="360244" y="359117"/>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718E6D6-F262-91FD-BE77-37644F5ED007}"/>
              </a:ext>
            </a:extLst>
          </p:cNvPr>
          <p:cNvSpPr txBox="1"/>
          <p:nvPr/>
        </p:nvSpPr>
        <p:spPr>
          <a:xfrm>
            <a:off x="360244" y="405457"/>
            <a:ext cx="3174908"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Tell Your Story Timeline (editable!)</a:t>
            </a:r>
          </a:p>
        </p:txBody>
      </p:sp>
      <p:sp>
        <p:nvSpPr>
          <p:cNvPr id="6" name="TextBox 5">
            <a:extLst>
              <a:ext uri="{FF2B5EF4-FFF2-40B4-BE49-F238E27FC236}">
                <a16:creationId xmlns:a16="http://schemas.microsoft.com/office/drawing/2014/main" id="{8C5C327A-6918-9D95-48F2-A2600039DBE5}"/>
              </a:ext>
            </a:extLst>
          </p:cNvPr>
          <p:cNvSpPr txBox="1"/>
          <p:nvPr/>
        </p:nvSpPr>
        <p:spPr>
          <a:xfrm>
            <a:off x="1304263" y="1405280"/>
            <a:ext cx="7003309" cy="646331"/>
          </a:xfrm>
          <a:prstGeom prst="rect">
            <a:avLst/>
          </a:prstGeom>
          <a:noFill/>
        </p:spPr>
        <p:txBody>
          <a:bodyPr wrap="square" rtlCol="0">
            <a:spAutoFit/>
          </a:bodyPr>
          <a:lstStyle/>
          <a:p>
            <a:r>
              <a:rPr lang="en-US" sz="1200" i="1" dirty="0"/>
              <a:t>This timeline has been created from within PowerPoint. Navigate to Insert &gt; Illustrations &gt; SmartArt &gt; Process &gt; Alternating Flow. To edit this template, simply click on the various text boxes and change the text, size and/or color.</a:t>
            </a:r>
          </a:p>
        </p:txBody>
      </p:sp>
    </p:spTree>
    <p:extLst>
      <p:ext uri="{BB962C8B-B14F-4D97-AF65-F5344CB8AC3E}">
        <p14:creationId xmlns:p14="http://schemas.microsoft.com/office/powerpoint/2010/main" val="3748420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86F8E-D030-8602-EE16-B9CA9B6BB755}"/>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A61DEBB-454F-2967-998B-4E8474EBBBD8}"/>
              </a:ext>
            </a:extLst>
          </p:cNvPr>
          <p:cNvCxnSpPr>
            <a:cxnSpLocks/>
          </p:cNvCxnSpPr>
          <p:nvPr/>
        </p:nvCxnSpPr>
        <p:spPr>
          <a:xfrm>
            <a:off x="1822086" y="3644999"/>
            <a:ext cx="6309360" cy="0"/>
          </a:xfrm>
          <a:prstGeom prst="line">
            <a:avLst/>
          </a:prstGeom>
          <a:ln w="76200" cap="rnd">
            <a:solidFill>
              <a:schemeClr val="bg1">
                <a:lumMod val="50000"/>
              </a:schemeClr>
            </a:solidFill>
            <a:round/>
          </a:ln>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EF34FC65-8D06-F18B-DF50-0C6523002221}"/>
              </a:ext>
            </a:extLst>
          </p:cNvPr>
          <p:cNvSpPr/>
          <p:nvPr/>
        </p:nvSpPr>
        <p:spPr>
          <a:xfrm>
            <a:off x="1684926" y="3507839"/>
            <a:ext cx="274320" cy="274320"/>
          </a:xfrm>
          <a:prstGeom prst="ellipse">
            <a:avLst/>
          </a:prstGeom>
          <a:solidFill>
            <a:srgbClr val="DA730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6328740-9049-F4BD-8120-D513B49B609B}"/>
              </a:ext>
            </a:extLst>
          </p:cNvPr>
          <p:cNvSpPr/>
          <p:nvPr/>
        </p:nvSpPr>
        <p:spPr>
          <a:xfrm>
            <a:off x="3283338" y="3507839"/>
            <a:ext cx="274320" cy="274320"/>
          </a:xfrm>
          <a:prstGeom prst="ellipse">
            <a:avLst/>
          </a:prstGeom>
          <a:solidFill>
            <a:srgbClr val="DA730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88670F5-F506-CC7D-247C-0B7D2191618E}"/>
              </a:ext>
            </a:extLst>
          </p:cNvPr>
          <p:cNvSpPr/>
          <p:nvPr/>
        </p:nvSpPr>
        <p:spPr>
          <a:xfrm>
            <a:off x="4881750" y="3507839"/>
            <a:ext cx="274320" cy="274320"/>
          </a:xfrm>
          <a:prstGeom prst="ellipse">
            <a:avLst/>
          </a:prstGeom>
          <a:solidFill>
            <a:srgbClr val="DA730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9BBD833-99A7-78AF-1FF5-EC76F555DD4E}"/>
              </a:ext>
            </a:extLst>
          </p:cNvPr>
          <p:cNvSpPr/>
          <p:nvPr/>
        </p:nvSpPr>
        <p:spPr>
          <a:xfrm>
            <a:off x="6480162" y="3507839"/>
            <a:ext cx="274320" cy="274320"/>
          </a:xfrm>
          <a:prstGeom prst="ellipse">
            <a:avLst/>
          </a:prstGeom>
          <a:solidFill>
            <a:srgbClr val="DA730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A300DC7-BF2A-64B4-4937-7672727D0F63}"/>
              </a:ext>
            </a:extLst>
          </p:cNvPr>
          <p:cNvSpPr/>
          <p:nvPr/>
        </p:nvSpPr>
        <p:spPr>
          <a:xfrm>
            <a:off x="8078572" y="3507839"/>
            <a:ext cx="274320" cy="274320"/>
          </a:xfrm>
          <a:prstGeom prst="ellipse">
            <a:avLst/>
          </a:prstGeom>
          <a:solidFill>
            <a:srgbClr val="DA730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74472E4-32BD-F86E-9AFE-E96BE729E8B4}"/>
              </a:ext>
            </a:extLst>
          </p:cNvPr>
          <p:cNvSpPr txBox="1"/>
          <p:nvPr/>
        </p:nvSpPr>
        <p:spPr>
          <a:xfrm>
            <a:off x="1441211" y="2586118"/>
            <a:ext cx="761747" cy="338554"/>
          </a:xfrm>
          <a:prstGeom prst="rect">
            <a:avLst/>
          </a:prstGeom>
          <a:noFill/>
        </p:spPr>
        <p:txBody>
          <a:bodyPr wrap="none" rtlCol="0">
            <a:spAutoFit/>
          </a:bodyPr>
          <a:lstStyle/>
          <a:p>
            <a:pPr algn="ctr"/>
            <a:r>
              <a:rPr lang="en-US" sz="1600" dirty="0">
                <a:solidFill>
                  <a:srgbClr val="DA7301"/>
                </a:solidFill>
                <a:latin typeface="Congenial Black" panose="02000503040000020004" pitchFamily="2" charset="0"/>
              </a:rPr>
              <a:t>STEP 1</a:t>
            </a:r>
          </a:p>
        </p:txBody>
      </p:sp>
      <p:sp>
        <p:nvSpPr>
          <p:cNvPr id="12" name="TextBox 11">
            <a:extLst>
              <a:ext uri="{FF2B5EF4-FFF2-40B4-BE49-F238E27FC236}">
                <a16:creationId xmlns:a16="http://schemas.microsoft.com/office/drawing/2014/main" id="{2F15DD8B-527D-710D-0A82-6936A77EFA72}"/>
              </a:ext>
            </a:extLst>
          </p:cNvPr>
          <p:cNvSpPr txBox="1"/>
          <p:nvPr/>
        </p:nvSpPr>
        <p:spPr>
          <a:xfrm>
            <a:off x="3016379" y="2586118"/>
            <a:ext cx="808235" cy="338554"/>
          </a:xfrm>
          <a:prstGeom prst="rect">
            <a:avLst/>
          </a:prstGeom>
          <a:noFill/>
        </p:spPr>
        <p:txBody>
          <a:bodyPr wrap="none" rtlCol="0">
            <a:spAutoFit/>
          </a:bodyPr>
          <a:lstStyle/>
          <a:p>
            <a:pPr algn="ctr"/>
            <a:r>
              <a:rPr lang="en-US" sz="1600" dirty="0">
                <a:solidFill>
                  <a:srgbClr val="DA7301"/>
                </a:solidFill>
                <a:latin typeface="Congenial Black" panose="02000503040000020004" pitchFamily="2" charset="0"/>
              </a:rPr>
              <a:t>STEP 2</a:t>
            </a:r>
          </a:p>
        </p:txBody>
      </p:sp>
      <p:sp>
        <p:nvSpPr>
          <p:cNvPr id="13" name="TextBox 12">
            <a:extLst>
              <a:ext uri="{FF2B5EF4-FFF2-40B4-BE49-F238E27FC236}">
                <a16:creationId xmlns:a16="http://schemas.microsoft.com/office/drawing/2014/main" id="{585E62A9-5E22-7F7C-5668-F93AF3D32B40}"/>
              </a:ext>
            </a:extLst>
          </p:cNvPr>
          <p:cNvSpPr txBox="1"/>
          <p:nvPr/>
        </p:nvSpPr>
        <p:spPr>
          <a:xfrm>
            <a:off x="4615593" y="2586118"/>
            <a:ext cx="806631" cy="338554"/>
          </a:xfrm>
          <a:prstGeom prst="rect">
            <a:avLst/>
          </a:prstGeom>
          <a:noFill/>
        </p:spPr>
        <p:txBody>
          <a:bodyPr wrap="none" rtlCol="0">
            <a:spAutoFit/>
          </a:bodyPr>
          <a:lstStyle/>
          <a:p>
            <a:pPr algn="ctr"/>
            <a:r>
              <a:rPr lang="en-US" sz="1600" dirty="0">
                <a:solidFill>
                  <a:srgbClr val="DA7301"/>
                </a:solidFill>
                <a:latin typeface="Congenial Black" panose="02000503040000020004" pitchFamily="2" charset="0"/>
              </a:rPr>
              <a:t>STEP 3</a:t>
            </a:r>
          </a:p>
        </p:txBody>
      </p:sp>
      <p:sp>
        <p:nvSpPr>
          <p:cNvPr id="14" name="TextBox 13">
            <a:extLst>
              <a:ext uri="{FF2B5EF4-FFF2-40B4-BE49-F238E27FC236}">
                <a16:creationId xmlns:a16="http://schemas.microsoft.com/office/drawing/2014/main" id="{F440B8F0-8CDF-54AA-0BDC-5BC139184473}"/>
              </a:ext>
            </a:extLst>
          </p:cNvPr>
          <p:cNvSpPr txBox="1"/>
          <p:nvPr/>
        </p:nvSpPr>
        <p:spPr>
          <a:xfrm>
            <a:off x="6206791" y="2586118"/>
            <a:ext cx="821059" cy="338554"/>
          </a:xfrm>
          <a:prstGeom prst="rect">
            <a:avLst/>
          </a:prstGeom>
          <a:noFill/>
        </p:spPr>
        <p:txBody>
          <a:bodyPr wrap="none" rtlCol="0">
            <a:spAutoFit/>
          </a:bodyPr>
          <a:lstStyle/>
          <a:p>
            <a:pPr algn="ctr"/>
            <a:r>
              <a:rPr lang="en-US" sz="1600" dirty="0">
                <a:solidFill>
                  <a:srgbClr val="DA7301"/>
                </a:solidFill>
                <a:latin typeface="Congenial Black" panose="02000503040000020004" pitchFamily="2" charset="0"/>
              </a:rPr>
              <a:t>STEP 4</a:t>
            </a:r>
          </a:p>
        </p:txBody>
      </p:sp>
      <p:sp>
        <p:nvSpPr>
          <p:cNvPr id="15" name="TextBox 14">
            <a:extLst>
              <a:ext uri="{FF2B5EF4-FFF2-40B4-BE49-F238E27FC236}">
                <a16:creationId xmlns:a16="http://schemas.microsoft.com/office/drawing/2014/main" id="{2E5C0129-4EAF-CA63-AB85-EF8F5B73EA43}"/>
              </a:ext>
            </a:extLst>
          </p:cNvPr>
          <p:cNvSpPr txBox="1"/>
          <p:nvPr/>
        </p:nvSpPr>
        <p:spPr>
          <a:xfrm>
            <a:off x="7801996" y="2586118"/>
            <a:ext cx="827471" cy="338554"/>
          </a:xfrm>
          <a:prstGeom prst="rect">
            <a:avLst/>
          </a:prstGeom>
          <a:noFill/>
        </p:spPr>
        <p:txBody>
          <a:bodyPr wrap="none" rtlCol="0">
            <a:spAutoFit/>
          </a:bodyPr>
          <a:lstStyle/>
          <a:p>
            <a:pPr algn="ctr"/>
            <a:r>
              <a:rPr lang="en-US" sz="1600" dirty="0">
                <a:solidFill>
                  <a:srgbClr val="DA7301"/>
                </a:solidFill>
                <a:latin typeface="Congenial Black" panose="02000503040000020004" pitchFamily="2" charset="0"/>
              </a:rPr>
              <a:t>STEP 6</a:t>
            </a:r>
          </a:p>
        </p:txBody>
      </p:sp>
      <p:sp>
        <p:nvSpPr>
          <p:cNvPr id="16" name="TextBox 15">
            <a:extLst>
              <a:ext uri="{FF2B5EF4-FFF2-40B4-BE49-F238E27FC236}">
                <a16:creationId xmlns:a16="http://schemas.microsoft.com/office/drawing/2014/main" id="{2DD5A339-4A9F-CB7F-EDB9-31D1F1F619A3}"/>
              </a:ext>
            </a:extLst>
          </p:cNvPr>
          <p:cNvSpPr txBox="1"/>
          <p:nvPr/>
        </p:nvSpPr>
        <p:spPr>
          <a:xfrm>
            <a:off x="1155931" y="2853398"/>
            <a:ext cx="1322967" cy="523220"/>
          </a:xfrm>
          <a:prstGeom prst="rect">
            <a:avLst/>
          </a:prstGeom>
          <a:noFill/>
        </p:spPr>
        <p:txBody>
          <a:bodyPr wrap="square" rtlCol="0">
            <a:spAutoFit/>
          </a:bodyPr>
          <a:lstStyle/>
          <a:p>
            <a:pPr algn="ctr"/>
            <a:r>
              <a:rPr lang="en-US" sz="1400" b="1" dirty="0">
                <a:solidFill>
                  <a:schemeClr val="bg1">
                    <a:lumMod val="50000"/>
                  </a:schemeClr>
                </a:solidFill>
              </a:rPr>
              <a:t>This is editable text</a:t>
            </a:r>
          </a:p>
        </p:txBody>
      </p:sp>
      <p:sp>
        <p:nvSpPr>
          <p:cNvPr id="17" name="TextBox 16">
            <a:extLst>
              <a:ext uri="{FF2B5EF4-FFF2-40B4-BE49-F238E27FC236}">
                <a16:creationId xmlns:a16="http://schemas.microsoft.com/office/drawing/2014/main" id="{C16E2225-C7BC-A7BD-5D96-41040E2AE04C}"/>
              </a:ext>
            </a:extLst>
          </p:cNvPr>
          <p:cNvSpPr txBox="1"/>
          <p:nvPr/>
        </p:nvSpPr>
        <p:spPr>
          <a:xfrm>
            <a:off x="1111150" y="3886200"/>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18" name="TextBox 17">
            <a:extLst>
              <a:ext uri="{FF2B5EF4-FFF2-40B4-BE49-F238E27FC236}">
                <a16:creationId xmlns:a16="http://schemas.microsoft.com/office/drawing/2014/main" id="{F7389E86-F838-D247-1F25-8D25A8D6008B}"/>
              </a:ext>
            </a:extLst>
          </p:cNvPr>
          <p:cNvSpPr txBox="1"/>
          <p:nvPr/>
        </p:nvSpPr>
        <p:spPr>
          <a:xfrm>
            <a:off x="7484211" y="3886200"/>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19" name="TextBox 18">
            <a:extLst>
              <a:ext uri="{FF2B5EF4-FFF2-40B4-BE49-F238E27FC236}">
                <a16:creationId xmlns:a16="http://schemas.microsoft.com/office/drawing/2014/main" id="{94C2BD4F-F0C5-1526-E76D-221E9C723C92}"/>
              </a:ext>
            </a:extLst>
          </p:cNvPr>
          <p:cNvSpPr txBox="1"/>
          <p:nvPr/>
        </p:nvSpPr>
        <p:spPr>
          <a:xfrm>
            <a:off x="5890945" y="3886200"/>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20" name="TextBox 19">
            <a:extLst>
              <a:ext uri="{FF2B5EF4-FFF2-40B4-BE49-F238E27FC236}">
                <a16:creationId xmlns:a16="http://schemas.microsoft.com/office/drawing/2014/main" id="{E49273E4-A2B7-14DC-F526-6465FB813D42}"/>
              </a:ext>
            </a:extLst>
          </p:cNvPr>
          <p:cNvSpPr txBox="1"/>
          <p:nvPr/>
        </p:nvSpPr>
        <p:spPr>
          <a:xfrm>
            <a:off x="4297680" y="3886200"/>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21" name="TextBox 20">
            <a:extLst>
              <a:ext uri="{FF2B5EF4-FFF2-40B4-BE49-F238E27FC236}">
                <a16:creationId xmlns:a16="http://schemas.microsoft.com/office/drawing/2014/main" id="{BEE3492E-0230-D114-7B0B-50947326931D}"/>
              </a:ext>
            </a:extLst>
          </p:cNvPr>
          <p:cNvSpPr txBox="1"/>
          <p:nvPr/>
        </p:nvSpPr>
        <p:spPr>
          <a:xfrm>
            <a:off x="2704415" y="3886200"/>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22" name="TextBox 21">
            <a:extLst>
              <a:ext uri="{FF2B5EF4-FFF2-40B4-BE49-F238E27FC236}">
                <a16:creationId xmlns:a16="http://schemas.microsoft.com/office/drawing/2014/main" id="{F77C6FCA-F239-7A82-A94A-35F1BEB28513}"/>
              </a:ext>
            </a:extLst>
          </p:cNvPr>
          <p:cNvSpPr txBox="1"/>
          <p:nvPr/>
        </p:nvSpPr>
        <p:spPr>
          <a:xfrm>
            <a:off x="7586651" y="2853398"/>
            <a:ext cx="1322967" cy="523220"/>
          </a:xfrm>
          <a:prstGeom prst="rect">
            <a:avLst/>
          </a:prstGeom>
          <a:noFill/>
        </p:spPr>
        <p:txBody>
          <a:bodyPr wrap="square" rtlCol="0">
            <a:spAutoFit/>
          </a:bodyPr>
          <a:lstStyle/>
          <a:p>
            <a:pPr algn="ctr"/>
            <a:r>
              <a:rPr lang="en-US" sz="1400" b="1" dirty="0">
                <a:solidFill>
                  <a:schemeClr val="bg1">
                    <a:lumMod val="50000"/>
                  </a:schemeClr>
                </a:solidFill>
              </a:rPr>
              <a:t>This is editable text</a:t>
            </a:r>
          </a:p>
        </p:txBody>
      </p:sp>
      <p:sp>
        <p:nvSpPr>
          <p:cNvPr id="23" name="TextBox 22">
            <a:extLst>
              <a:ext uri="{FF2B5EF4-FFF2-40B4-BE49-F238E27FC236}">
                <a16:creationId xmlns:a16="http://schemas.microsoft.com/office/drawing/2014/main" id="{D194CF77-3902-2482-55B8-FBB6A0DC8827}"/>
              </a:ext>
            </a:extLst>
          </p:cNvPr>
          <p:cNvSpPr txBox="1"/>
          <p:nvPr/>
        </p:nvSpPr>
        <p:spPr>
          <a:xfrm>
            <a:off x="5978971" y="2853398"/>
            <a:ext cx="1322967" cy="523220"/>
          </a:xfrm>
          <a:prstGeom prst="rect">
            <a:avLst/>
          </a:prstGeom>
          <a:noFill/>
        </p:spPr>
        <p:txBody>
          <a:bodyPr wrap="square" rtlCol="0">
            <a:spAutoFit/>
          </a:bodyPr>
          <a:lstStyle/>
          <a:p>
            <a:pPr algn="ctr"/>
            <a:r>
              <a:rPr lang="en-US" sz="1400" b="1" dirty="0">
                <a:solidFill>
                  <a:schemeClr val="bg1">
                    <a:lumMod val="50000"/>
                  </a:schemeClr>
                </a:solidFill>
              </a:rPr>
              <a:t>This is editable text</a:t>
            </a:r>
          </a:p>
        </p:txBody>
      </p:sp>
      <p:sp>
        <p:nvSpPr>
          <p:cNvPr id="24" name="TextBox 23">
            <a:extLst>
              <a:ext uri="{FF2B5EF4-FFF2-40B4-BE49-F238E27FC236}">
                <a16:creationId xmlns:a16="http://schemas.microsoft.com/office/drawing/2014/main" id="{47FF6DC2-9724-EC24-3417-FE599E2F9FCA}"/>
              </a:ext>
            </a:extLst>
          </p:cNvPr>
          <p:cNvSpPr txBox="1"/>
          <p:nvPr/>
        </p:nvSpPr>
        <p:spPr>
          <a:xfrm>
            <a:off x="4371291" y="2853398"/>
            <a:ext cx="1322967" cy="523220"/>
          </a:xfrm>
          <a:prstGeom prst="rect">
            <a:avLst/>
          </a:prstGeom>
          <a:noFill/>
        </p:spPr>
        <p:txBody>
          <a:bodyPr wrap="square" rtlCol="0">
            <a:spAutoFit/>
          </a:bodyPr>
          <a:lstStyle/>
          <a:p>
            <a:pPr algn="ctr"/>
            <a:r>
              <a:rPr lang="en-US" sz="1400" b="1" dirty="0">
                <a:solidFill>
                  <a:schemeClr val="bg1">
                    <a:lumMod val="50000"/>
                  </a:schemeClr>
                </a:solidFill>
              </a:rPr>
              <a:t>This is editable text</a:t>
            </a:r>
          </a:p>
        </p:txBody>
      </p:sp>
      <p:sp>
        <p:nvSpPr>
          <p:cNvPr id="25" name="TextBox 24">
            <a:extLst>
              <a:ext uri="{FF2B5EF4-FFF2-40B4-BE49-F238E27FC236}">
                <a16:creationId xmlns:a16="http://schemas.microsoft.com/office/drawing/2014/main" id="{3343F040-42D3-5BFD-67A3-103AC70A5761}"/>
              </a:ext>
            </a:extLst>
          </p:cNvPr>
          <p:cNvSpPr txBox="1"/>
          <p:nvPr/>
        </p:nvSpPr>
        <p:spPr>
          <a:xfrm>
            <a:off x="2763611" y="2853398"/>
            <a:ext cx="1322967" cy="523220"/>
          </a:xfrm>
          <a:prstGeom prst="rect">
            <a:avLst/>
          </a:prstGeom>
          <a:noFill/>
        </p:spPr>
        <p:txBody>
          <a:bodyPr wrap="square" rtlCol="0">
            <a:spAutoFit/>
          </a:bodyPr>
          <a:lstStyle/>
          <a:p>
            <a:pPr algn="ctr"/>
            <a:r>
              <a:rPr lang="en-US" sz="1400" b="1" dirty="0">
                <a:solidFill>
                  <a:schemeClr val="bg1">
                    <a:lumMod val="50000"/>
                  </a:schemeClr>
                </a:solidFill>
              </a:rPr>
              <a:t>This is editable text</a:t>
            </a:r>
          </a:p>
        </p:txBody>
      </p:sp>
      <p:sp>
        <p:nvSpPr>
          <p:cNvPr id="2" name="Rectangle 1">
            <a:extLst>
              <a:ext uri="{FF2B5EF4-FFF2-40B4-BE49-F238E27FC236}">
                <a16:creationId xmlns:a16="http://schemas.microsoft.com/office/drawing/2014/main" id="{6F9B1B8B-38EC-53C2-30FC-F068243AC217}"/>
              </a:ext>
            </a:extLst>
          </p:cNvPr>
          <p:cNvSpPr/>
          <p:nvPr/>
        </p:nvSpPr>
        <p:spPr>
          <a:xfrm>
            <a:off x="346510" y="391775"/>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A41A51-C554-0E6B-3357-0D19CCE3169D}"/>
              </a:ext>
            </a:extLst>
          </p:cNvPr>
          <p:cNvSpPr txBox="1"/>
          <p:nvPr/>
        </p:nvSpPr>
        <p:spPr>
          <a:xfrm>
            <a:off x="360244" y="438115"/>
            <a:ext cx="3469411"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Simple Timeline or Process (editable!)</a:t>
            </a:r>
          </a:p>
        </p:txBody>
      </p:sp>
      <p:sp>
        <p:nvSpPr>
          <p:cNvPr id="26" name="TextBox 2">
            <a:extLst>
              <a:ext uri="{FF2B5EF4-FFF2-40B4-BE49-F238E27FC236}">
                <a16:creationId xmlns:a16="http://schemas.microsoft.com/office/drawing/2014/main" id="{6D54FC3E-5881-49CA-A8FC-9C4BE1139182}"/>
              </a:ext>
            </a:extLst>
          </p:cNvPr>
          <p:cNvSpPr txBox="1"/>
          <p:nvPr/>
        </p:nvSpPr>
        <p:spPr>
          <a:xfrm>
            <a:off x="1155931" y="6001538"/>
            <a:ext cx="7753687" cy="987087"/>
          </a:xfrm>
          <a:prstGeom prst="rect">
            <a:avLst/>
          </a:prstGeom>
          <a:solidFill>
            <a:srgbClr val="FFFFFF">
              <a:alpha val="78039"/>
            </a:srgbClr>
          </a:solid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sz="1200" i="1" baseline="0" dirty="0">
                <a:solidFill>
                  <a:sysClr val="windowText" lastClr="000000"/>
                </a:solidFill>
                <a:effectLst/>
                <a:latin typeface="+mn-lt"/>
                <a:ea typeface="+mn-ea"/>
                <a:cs typeface="+mn-cs"/>
              </a:rPr>
              <a:t>Should your text boxes or graphical elements get out of </a:t>
            </a:r>
            <a:r>
              <a:rPr lang="en-US" sz="1200" b="1" i="1" baseline="0" dirty="0">
                <a:solidFill>
                  <a:sysClr val="windowText" lastClr="000000"/>
                </a:solidFill>
                <a:effectLst/>
                <a:latin typeface="+mn-lt"/>
                <a:ea typeface="+mn-ea"/>
                <a:cs typeface="+mn-cs"/>
              </a:rPr>
              <a:t>alignment</a:t>
            </a:r>
            <a:r>
              <a:rPr lang="en-US" sz="1200" i="1" baseline="0" dirty="0">
                <a:solidFill>
                  <a:sysClr val="windowText" lastClr="000000"/>
                </a:solidFill>
                <a:effectLst/>
                <a:latin typeface="+mn-lt"/>
                <a:ea typeface="+mn-ea"/>
                <a:cs typeface="+mn-cs"/>
              </a:rPr>
              <a:t>, click CTRL+ navigate up to Shape Format &gt; Align &gt; choose Align Left (or Right, depending on your viz), and then choose Distribute Vertically. This Alignment panel is one of the most valuable reporting tools in Microsoft PPT and Excel.</a:t>
            </a:r>
          </a:p>
          <a:p>
            <a:pPr eaLnBrk="1" fontAlgn="auto" latinLnBrk="0" hangingPunct="1"/>
            <a:endParaRPr lang="en-US" sz="1200" dirty="0">
              <a:effectLst/>
            </a:endParaRPr>
          </a:p>
          <a:p>
            <a:pPr eaLnBrk="1" fontAlgn="auto" latinLnBrk="0" hangingPunct="1"/>
            <a:r>
              <a:rPr lang="en-US" sz="1200" i="1" baseline="0" dirty="0">
                <a:solidFill>
                  <a:schemeClr val="tx1"/>
                </a:solidFill>
                <a:effectLst/>
                <a:latin typeface="+mn-lt"/>
                <a:ea typeface="+mn-ea"/>
                <a:cs typeface="+mn-cs"/>
              </a:rPr>
              <a:t>Note: Mac users use Shift to select, not CTRL.</a:t>
            </a:r>
            <a:endParaRPr lang="en-US" sz="1200" dirty="0">
              <a:effectLst/>
            </a:endParaRPr>
          </a:p>
        </p:txBody>
      </p:sp>
      <p:sp>
        <p:nvSpPr>
          <p:cNvPr id="27" name="TextBox 2">
            <a:extLst>
              <a:ext uri="{FF2B5EF4-FFF2-40B4-BE49-F238E27FC236}">
                <a16:creationId xmlns:a16="http://schemas.microsoft.com/office/drawing/2014/main" id="{337F5047-CDA9-7639-2812-BC1208220E01}"/>
              </a:ext>
            </a:extLst>
          </p:cNvPr>
          <p:cNvSpPr txBox="1"/>
          <p:nvPr/>
        </p:nvSpPr>
        <p:spPr>
          <a:xfrm>
            <a:off x="1155931" y="1602812"/>
            <a:ext cx="7356698" cy="473723"/>
          </a:xfrm>
          <a:prstGeom prst="rect">
            <a:avLst/>
          </a:prstGeom>
          <a:solidFill>
            <a:srgbClr val="FFFFFF">
              <a:alpha val="78039"/>
            </a:srgbClr>
          </a:solid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lvl="0" defTabSz="914400">
              <a:defRPr/>
            </a:pPr>
            <a:r>
              <a:rPr lang="en-US" sz="1200" i="1" dirty="0">
                <a:effectLst/>
              </a:rPr>
              <a:t>Everything you see has been created from within PowerPoint. Navigate to Insert &gt; Shapes or Icons to see all your many graphical </a:t>
            </a:r>
            <a:r>
              <a:rPr lang="en-US" sz="1200" i="1" dirty="0"/>
              <a:t>options. </a:t>
            </a:r>
            <a:endParaRPr lang="en-US" sz="1200" i="1" dirty="0">
              <a:effectLst/>
            </a:endParaRPr>
          </a:p>
        </p:txBody>
      </p:sp>
    </p:spTree>
    <p:extLst>
      <p:ext uri="{BB962C8B-B14F-4D97-AF65-F5344CB8AC3E}">
        <p14:creationId xmlns:p14="http://schemas.microsoft.com/office/powerpoint/2010/main" val="4002331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E8EA3-90D6-0CD2-4C74-95126D697DBC}"/>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DA109E4-D1B8-0C5E-FF13-35373A0F7D72}"/>
              </a:ext>
            </a:extLst>
          </p:cNvPr>
          <p:cNvCxnSpPr/>
          <p:nvPr/>
        </p:nvCxnSpPr>
        <p:spPr>
          <a:xfrm>
            <a:off x="931732" y="3776601"/>
            <a:ext cx="804672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7C526A10-AEB7-7D94-705C-7D5247408504}"/>
              </a:ext>
            </a:extLst>
          </p:cNvPr>
          <p:cNvSpPr/>
          <p:nvPr/>
        </p:nvSpPr>
        <p:spPr>
          <a:xfrm>
            <a:off x="6018076" y="3379039"/>
            <a:ext cx="731520" cy="731520"/>
          </a:xfrm>
          <a:prstGeom prst="ellipse">
            <a:avLst/>
          </a:prstGeom>
          <a:solidFill>
            <a:schemeClr val="bg1"/>
          </a:solidFill>
          <a:ln w="19050">
            <a:solidFill>
              <a:srgbClr val="6924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CDE3E41-16EF-81CE-F2A8-62A938175CED}"/>
              </a:ext>
            </a:extLst>
          </p:cNvPr>
          <p:cNvSpPr/>
          <p:nvPr/>
        </p:nvSpPr>
        <p:spPr>
          <a:xfrm>
            <a:off x="1738435" y="3448085"/>
            <a:ext cx="731520" cy="731520"/>
          </a:xfrm>
          <a:prstGeom prst="ellipse">
            <a:avLst/>
          </a:prstGeom>
          <a:solidFill>
            <a:schemeClr val="bg1"/>
          </a:solidFill>
          <a:ln w="19050">
            <a:solidFill>
              <a:srgbClr val="DA73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FEAE40A8-64EF-4B00-B372-1CA876762049}"/>
              </a:ext>
            </a:extLst>
          </p:cNvPr>
          <p:cNvSpPr/>
          <p:nvPr/>
        </p:nvSpPr>
        <p:spPr>
          <a:xfrm>
            <a:off x="3163997" y="3448085"/>
            <a:ext cx="731520" cy="73152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AD06BD7-344C-2B9F-64D6-B2D5AF2AF472}"/>
              </a:ext>
            </a:extLst>
          </p:cNvPr>
          <p:cNvSpPr/>
          <p:nvPr/>
        </p:nvSpPr>
        <p:spPr>
          <a:xfrm>
            <a:off x="4535157" y="3448085"/>
            <a:ext cx="731520" cy="731520"/>
          </a:xfrm>
          <a:prstGeom prst="ellipse">
            <a:avLst/>
          </a:prstGeom>
          <a:solidFill>
            <a:schemeClr val="bg1"/>
          </a:solidFill>
          <a:ln w="19050">
            <a:solidFill>
              <a:srgbClr val="FAC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8D468F93-2C46-8703-4C23-030754511C3A}"/>
              </a:ext>
            </a:extLst>
          </p:cNvPr>
          <p:cNvSpPr/>
          <p:nvPr/>
        </p:nvSpPr>
        <p:spPr>
          <a:xfrm>
            <a:off x="7457634" y="3379039"/>
            <a:ext cx="731520" cy="731520"/>
          </a:xfrm>
          <a:prstGeom prst="ellipse">
            <a:avLst/>
          </a:prstGeom>
          <a:solidFill>
            <a:schemeClr val="bg1"/>
          </a:solidFill>
          <a:ln w="19050">
            <a:solidFill>
              <a:srgbClr val="DA49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Sprouting Seed outline">
            <a:extLst>
              <a:ext uri="{FF2B5EF4-FFF2-40B4-BE49-F238E27FC236}">
                <a16:creationId xmlns:a16="http://schemas.microsoft.com/office/drawing/2014/main" id="{C17DF9A6-4F84-FA2E-0C15-F1DFC18E69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03354" y="3379039"/>
            <a:ext cx="640080" cy="640080"/>
          </a:xfrm>
          <a:prstGeom prst="rect">
            <a:avLst/>
          </a:prstGeom>
        </p:spPr>
      </p:pic>
      <p:pic>
        <p:nvPicPr>
          <p:cNvPr id="6" name="Graphic 5" descr="Customer review outline">
            <a:extLst>
              <a:ext uri="{FF2B5EF4-FFF2-40B4-BE49-F238E27FC236}">
                <a16:creationId xmlns:a16="http://schemas.microsoft.com/office/drawing/2014/main" id="{9173DD3D-BB48-378E-F204-A8817C3D4B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06444" y="3473485"/>
            <a:ext cx="548640" cy="548640"/>
          </a:xfrm>
          <a:prstGeom prst="rect">
            <a:avLst/>
          </a:prstGeom>
        </p:spPr>
      </p:pic>
      <p:pic>
        <p:nvPicPr>
          <p:cNvPr id="8" name="Graphic 7" descr="Clipboard Partially Checked outline">
            <a:extLst>
              <a:ext uri="{FF2B5EF4-FFF2-40B4-BE49-F238E27FC236}">
                <a16:creationId xmlns:a16="http://schemas.microsoft.com/office/drawing/2014/main" id="{D7956AC3-ECED-6647-0A83-BE86C08990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80877" y="3493805"/>
            <a:ext cx="640080" cy="640080"/>
          </a:xfrm>
          <a:prstGeom prst="rect">
            <a:avLst/>
          </a:prstGeom>
        </p:spPr>
      </p:pic>
      <p:pic>
        <p:nvPicPr>
          <p:cNvPr id="10" name="Graphic 9" descr="Blueprint outline">
            <a:extLst>
              <a:ext uri="{FF2B5EF4-FFF2-40B4-BE49-F238E27FC236}">
                <a16:creationId xmlns:a16="http://schemas.microsoft.com/office/drawing/2014/main" id="{4DD8D656-A960-7EDA-E6B8-F2908EDC2FE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09717" y="3470479"/>
            <a:ext cx="640080" cy="640080"/>
          </a:xfrm>
          <a:prstGeom prst="rect">
            <a:avLst/>
          </a:prstGeom>
        </p:spPr>
      </p:pic>
      <p:pic>
        <p:nvPicPr>
          <p:cNvPr id="12" name="Graphic 11" descr="Handshake outline">
            <a:extLst>
              <a:ext uri="{FF2B5EF4-FFF2-40B4-BE49-F238E27FC236}">
                <a16:creationId xmlns:a16="http://schemas.microsoft.com/office/drawing/2014/main" id="{399D75C3-B5DC-91A3-BC2C-405326DF4C8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770159" y="3517131"/>
            <a:ext cx="662474" cy="662474"/>
          </a:xfrm>
          <a:prstGeom prst="rect">
            <a:avLst/>
          </a:prstGeom>
        </p:spPr>
      </p:pic>
      <p:cxnSp>
        <p:nvCxnSpPr>
          <p:cNvPr id="15" name="Straight Connector 14">
            <a:extLst>
              <a:ext uri="{FF2B5EF4-FFF2-40B4-BE49-F238E27FC236}">
                <a16:creationId xmlns:a16="http://schemas.microsoft.com/office/drawing/2014/main" id="{FE752958-717C-1392-56F2-719CA5F14FA7}"/>
              </a:ext>
            </a:extLst>
          </p:cNvPr>
          <p:cNvCxnSpPr>
            <a:stCxn id="13" idx="4"/>
          </p:cNvCxnSpPr>
          <p:nvPr/>
        </p:nvCxnSpPr>
        <p:spPr>
          <a:xfrm>
            <a:off x="6383836" y="4110559"/>
            <a:ext cx="0" cy="615821"/>
          </a:xfrm>
          <a:prstGeom prst="line">
            <a:avLst/>
          </a:prstGeom>
          <a:ln>
            <a:solidFill>
              <a:srgbClr val="69247C"/>
            </a:solidFill>
            <a:tailEnd type="ova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6AA891E-7C02-08F8-FBD9-8DF74C73A563}"/>
              </a:ext>
            </a:extLst>
          </p:cNvPr>
          <p:cNvCxnSpPr>
            <a:stCxn id="22" idx="4"/>
          </p:cNvCxnSpPr>
          <p:nvPr/>
        </p:nvCxnSpPr>
        <p:spPr>
          <a:xfrm>
            <a:off x="3529757" y="4179605"/>
            <a:ext cx="0" cy="615821"/>
          </a:xfrm>
          <a:prstGeom prst="line">
            <a:avLst/>
          </a:prstGeom>
          <a:ln>
            <a:solidFill>
              <a:schemeClr val="bg1">
                <a:lumMod val="50000"/>
              </a:schemeClr>
            </a:solidFill>
            <a:tailEnd type="ova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304CCBD-D121-FEAF-789B-3E47E72529E2}"/>
              </a:ext>
            </a:extLst>
          </p:cNvPr>
          <p:cNvCxnSpPr>
            <a:cxnSpLocks/>
          </p:cNvCxnSpPr>
          <p:nvPr/>
        </p:nvCxnSpPr>
        <p:spPr>
          <a:xfrm flipV="1">
            <a:off x="7804733" y="2763218"/>
            <a:ext cx="0" cy="615821"/>
          </a:xfrm>
          <a:prstGeom prst="line">
            <a:avLst/>
          </a:prstGeom>
          <a:ln>
            <a:solidFill>
              <a:srgbClr val="DA498D"/>
            </a:solidFill>
            <a:tailEnd type="ova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7BED7AA2-855D-D959-CB9D-45F19D9922B2}"/>
              </a:ext>
            </a:extLst>
          </p:cNvPr>
          <p:cNvCxnSpPr>
            <a:cxnSpLocks/>
          </p:cNvCxnSpPr>
          <p:nvPr/>
        </p:nvCxnSpPr>
        <p:spPr>
          <a:xfrm flipV="1">
            <a:off x="4900917" y="2832264"/>
            <a:ext cx="0" cy="615821"/>
          </a:xfrm>
          <a:prstGeom prst="line">
            <a:avLst/>
          </a:prstGeom>
          <a:ln>
            <a:solidFill>
              <a:srgbClr val="FAC67A"/>
            </a:solidFill>
            <a:tailEnd type="ova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38E1A58-6227-502A-EC38-688C5E6CAE60}"/>
              </a:ext>
            </a:extLst>
          </p:cNvPr>
          <p:cNvCxnSpPr>
            <a:cxnSpLocks/>
          </p:cNvCxnSpPr>
          <p:nvPr/>
        </p:nvCxnSpPr>
        <p:spPr>
          <a:xfrm flipV="1">
            <a:off x="2104195" y="2832264"/>
            <a:ext cx="0" cy="615821"/>
          </a:xfrm>
          <a:prstGeom prst="line">
            <a:avLst/>
          </a:prstGeom>
          <a:ln>
            <a:solidFill>
              <a:srgbClr val="DA7301"/>
            </a:solidFill>
            <a:tailEnd type="ova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8EFB413-8870-28C9-8290-3C008885F97F}"/>
              </a:ext>
            </a:extLst>
          </p:cNvPr>
          <p:cNvSpPr txBox="1"/>
          <p:nvPr/>
        </p:nvSpPr>
        <p:spPr>
          <a:xfrm>
            <a:off x="1738435" y="2393886"/>
            <a:ext cx="678391" cy="369332"/>
          </a:xfrm>
          <a:prstGeom prst="rect">
            <a:avLst/>
          </a:prstGeom>
          <a:noFill/>
        </p:spPr>
        <p:txBody>
          <a:bodyPr wrap="none" rtlCol="0">
            <a:spAutoFit/>
          </a:bodyPr>
          <a:lstStyle/>
          <a:p>
            <a:r>
              <a:rPr lang="en-US" b="1" dirty="0">
                <a:solidFill>
                  <a:srgbClr val="DA7301"/>
                </a:solidFill>
                <a:latin typeface="+mj-lt"/>
              </a:rPr>
              <a:t>2017</a:t>
            </a:r>
          </a:p>
        </p:txBody>
      </p:sp>
      <p:sp>
        <p:nvSpPr>
          <p:cNvPr id="9" name="TextBox 8">
            <a:extLst>
              <a:ext uri="{FF2B5EF4-FFF2-40B4-BE49-F238E27FC236}">
                <a16:creationId xmlns:a16="http://schemas.microsoft.com/office/drawing/2014/main" id="{949C45D5-B827-45C3-C6D1-6FF3B2E48A48}"/>
              </a:ext>
            </a:extLst>
          </p:cNvPr>
          <p:cNvSpPr txBox="1"/>
          <p:nvPr/>
        </p:nvSpPr>
        <p:spPr>
          <a:xfrm>
            <a:off x="3171406" y="4864472"/>
            <a:ext cx="684803" cy="369332"/>
          </a:xfrm>
          <a:prstGeom prst="rect">
            <a:avLst/>
          </a:prstGeom>
          <a:noFill/>
        </p:spPr>
        <p:txBody>
          <a:bodyPr wrap="none" rtlCol="0">
            <a:spAutoFit/>
          </a:bodyPr>
          <a:lstStyle/>
          <a:p>
            <a:r>
              <a:rPr lang="en-US" b="1" dirty="0">
                <a:solidFill>
                  <a:schemeClr val="bg1">
                    <a:lumMod val="50000"/>
                  </a:schemeClr>
                </a:solidFill>
                <a:latin typeface="+mj-lt"/>
              </a:rPr>
              <a:t>2018</a:t>
            </a:r>
          </a:p>
        </p:txBody>
      </p:sp>
      <p:sp>
        <p:nvSpPr>
          <p:cNvPr id="11" name="TextBox 10">
            <a:extLst>
              <a:ext uri="{FF2B5EF4-FFF2-40B4-BE49-F238E27FC236}">
                <a16:creationId xmlns:a16="http://schemas.microsoft.com/office/drawing/2014/main" id="{72860186-9BA0-54A1-B9A0-9E6F6D5CDDA0}"/>
              </a:ext>
            </a:extLst>
          </p:cNvPr>
          <p:cNvSpPr txBox="1"/>
          <p:nvPr/>
        </p:nvSpPr>
        <p:spPr>
          <a:xfrm>
            <a:off x="4535157" y="2377013"/>
            <a:ext cx="684803" cy="369332"/>
          </a:xfrm>
          <a:prstGeom prst="rect">
            <a:avLst/>
          </a:prstGeom>
          <a:noFill/>
        </p:spPr>
        <p:txBody>
          <a:bodyPr wrap="none" rtlCol="0">
            <a:spAutoFit/>
          </a:bodyPr>
          <a:lstStyle/>
          <a:p>
            <a:r>
              <a:rPr lang="en-US" b="1" dirty="0">
                <a:solidFill>
                  <a:srgbClr val="FAC67A"/>
                </a:solidFill>
                <a:latin typeface="+mj-lt"/>
              </a:rPr>
              <a:t>2019</a:t>
            </a:r>
          </a:p>
        </p:txBody>
      </p:sp>
      <p:sp>
        <p:nvSpPr>
          <p:cNvPr id="14" name="TextBox 13">
            <a:extLst>
              <a:ext uri="{FF2B5EF4-FFF2-40B4-BE49-F238E27FC236}">
                <a16:creationId xmlns:a16="http://schemas.microsoft.com/office/drawing/2014/main" id="{F39D164B-C9FA-87F4-3369-B527915EF484}"/>
              </a:ext>
            </a:extLst>
          </p:cNvPr>
          <p:cNvSpPr txBox="1"/>
          <p:nvPr/>
        </p:nvSpPr>
        <p:spPr>
          <a:xfrm>
            <a:off x="6041568" y="4864472"/>
            <a:ext cx="684803" cy="369332"/>
          </a:xfrm>
          <a:prstGeom prst="rect">
            <a:avLst/>
          </a:prstGeom>
          <a:noFill/>
        </p:spPr>
        <p:txBody>
          <a:bodyPr wrap="none" rtlCol="0">
            <a:spAutoFit/>
          </a:bodyPr>
          <a:lstStyle/>
          <a:p>
            <a:r>
              <a:rPr lang="en-US" b="1" dirty="0">
                <a:solidFill>
                  <a:srgbClr val="69247C"/>
                </a:solidFill>
                <a:latin typeface="+mj-lt"/>
              </a:rPr>
              <a:t>2020</a:t>
            </a:r>
          </a:p>
        </p:txBody>
      </p:sp>
      <p:sp>
        <p:nvSpPr>
          <p:cNvPr id="17" name="TextBox 16">
            <a:extLst>
              <a:ext uri="{FF2B5EF4-FFF2-40B4-BE49-F238E27FC236}">
                <a16:creationId xmlns:a16="http://schemas.microsoft.com/office/drawing/2014/main" id="{8C576D5C-58D4-526E-7757-352AE691B1AC}"/>
              </a:ext>
            </a:extLst>
          </p:cNvPr>
          <p:cNvSpPr txBox="1"/>
          <p:nvPr/>
        </p:nvSpPr>
        <p:spPr>
          <a:xfrm>
            <a:off x="7452891" y="2377013"/>
            <a:ext cx="684803" cy="369332"/>
          </a:xfrm>
          <a:prstGeom prst="rect">
            <a:avLst/>
          </a:prstGeom>
          <a:noFill/>
        </p:spPr>
        <p:txBody>
          <a:bodyPr wrap="none" rtlCol="0">
            <a:spAutoFit/>
          </a:bodyPr>
          <a:lstStyle/>
          <a:p>
            <a:r>
              <a:rPr lang="en-US" b="1" dirty="0">
                <a:solidFill>
                  <a:srgbClr val="DA498D"/>
                </a:solidFill>
                <a:latin typeface="+mj-lt"/>
              </a:rPr>
              <a:t>2021</a:t>
            </a:r>
          </a:p>
        </p:txBody>
      </p:sp>
      <p:sp>
        <p:nvSpPr>
          <p:cNvPr id="18" name="TextBox 17">
            <a:extLst>
              <a:ext uri="{FF2B5EF4-FFF2-40B4-BE49-F238E27FC236}">
                <a16:creationId xmlns:a16="http://schemas.microsoft.com/office/drawing/2014/main" id="{347B511D-5270-340D-2A4E-E67B4694720F}"/>
              </a:ext>
            </a:extLst>
          </p:cNvPr>
          <p:cNvSpPr txBox="1"/>
          <p:nvPr/>
        </p:nvSpPr>
        <p:spPr>
          <a:xfrm>
            <a:off x="1434487" y="4319901"/>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19" name="TextBox 18">
            <a:extLst>
              <a:ext uri="{FF2B5EF4-FFF2-40B4-BE49-F238E27FC236}">
                <a16:creationId xmlns:a16="http://schemas.microsoft.com/office/drawing/2014/main" id="{B9676AE6-41DF-3936-D21D-5CED82988101}"/>
              </a:ext>
            </a:extLst>
          </p:cNvPr>
          <p:cNvSpPr txBox="1"/>
          <p:nvPr/>
        </p:nvSpPr>
        <p:spPr>
          <a:xfrm>
            <a:off x="2775045" y="2423983"/>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20" name="TextBox 19">
            <a:extLst>
              <a:ext uri="{FF2B5EF4-FFF2-40B4-BE49-F238E27FC236}">
                <a16:creationId xmlns:a16="http://schemas.microsoft.com/office/drawing/2014/main" id="{656952D4-D1A3-1B5C-561D-2D324F744FE9}"/>
              </a:ext>
            </a:extLst>
          </p:cNvPr>
          <p:cNvSpPr txBox="1"/>
          <p:nvPr/>
        </p:nvSpPr>
        <p:spPr>
          <a:xfrm>
            <a:off x="4212769" y="4319901"/>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21" name="TextBox 20">
            <a:extLst>
              <a:ext uri="{FF2B5EF4-FFF2-40B4-BE49-F238E27FC236}">
                <a16:creationId xmlns:a16="http://schemas.microsoft.com/office/drawing/2014/main" id="{96A2042B-6276-DF1B-0927-E40827FB9CB1}"/>
              </a:ext>
            </a:extLst>
          </p:cNvPr>
          <p:cNvSpPr txBox="1"/>
          <p:nvPr/>
        </p:nvSpPr>
        <p:spPr>
          <a:xfrm>
            <a:off x="5649243" y="2423983"/>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25" name="TextBox 24">
            <a:extLst>
              <a:ext uri="{FF2B5EF4-FFF2-40B4-BE49-F238E27FC236}">
                <a16:creationId xmlns:a16="http://schemas.microsoft.com/office/drawing/2014/main" id="{24F05035-F28A-E490-2756-675A7F4743F7}"/>
              </a:ext>
            </a:extLst>
          </p:cNvPr>
          <p:cNvSpPr txBox="1"/>
          <p:nvPr/>
        </p:nvSpPr>
        <p:spPr>
          <a:xfrm>
            <a:off x="7160873" y="4319901"/>
            <a:ext cx="1463040" cy="830997"/>
          </a:xfrm>
          <a:prstGeom prst="rect">
            <a:avLst/>
          </a:prstGeom>
          <a:noFill/>
        </p:spPr>
        <p:txBody>
          <a:bodyPr wrap="square" rtlCol="0">
            <a:spAutoFit/>
          </a:bodyPr>
          <a:lstStyle/>
          <a:p>
            <a:r>
              <a:rPr lang="en-US" sz="1200" dirty="0"/>
              <a:t>This is editable text This is editable text</a:t>
            </a:r>
          </a:p>
          <a:p>
            <a:r>
              <a:rPr lang="en-US" sz="1200" dirty="0"/>
              <a:t>This is editable text This is editable text</a:t>
            </a:r>
          </a:p>
        </p:txBody>
      </p:sp>
      <p:sp>
        <p:nvSpPr>
          <p:cNvPr id="2" name="Rectangle 1">
            <a:extLst>
              <a:ext uri="{FF2B5EF4-FFF2-40B4-BE49-F238E27FC236}">
                <a16:creationId xmlns:a16="http://schemas.microsoft.com/office/drawing/2014/main" id="{CA9FE9C2-A7AC-13A8-DF40-E3619870B3CF}"/>
              </a:ext>
            </a:extLst>
          </p:cNvPr>
          <p:cNvSpPr/>
          <p:nvPr/>
        </p:nvSpPr>
        <p:spPr>
          <a:xfrm>
            <a:off x="346510" y="250257"/>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6F0AECF-86E9-C1E1-4653-379B63A7685D}"/>
              </a:ext>
            </a:extLst>
          </p:cNvPr>
          <p:cNvSpPr txBox="1"/>
          <p:nvPr/>
        </p:nvSpPr>
        <p:spPr>
          <a:xfrm>
            <a:off x="360244" y="296597"/>
            <a:ext cx="3470822"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Simple Timeline with Icons (editable!)</a:t>
            </a:r>
          </a:p>
        </p:txBody>
      </p:sp>
      <p:sp>
        <p:nvSpPr>
          <p:cNvPr id="31" name="TextBox 2">
            <a:extLst>
              <a:ext uri="{FF2B5EF4-FFF2-40B4-BE49-F238E27FC236}">
                <a16:creationId xmlns:a16="http://schemas.microsoft.com/office/drawing/2014/main" id="{7F9436CB-CA64-73F5-7F8F-843D1F7028B2}"/>
              </a:ext>
            </a:extLst>
          </p:cNvPr>
          <p:cNvSpPr txBox="1"/>
          <p:nvPr/>
        </p:nvSpPr>
        <p:spPr>
          <a:xfrm>
            <a:off x="277258" y="6262797"/>
            <a:ext cx="8046720" cy="1081911"/>
          </a:xfrm>
          <a:prstGeom prst="rect">
            <a:avLst/>
          </a:prstGeom>
          <a:solidFill>
            <a:srgbClr val="FFFFFF">
              <a:alpha val="78039"/>
            </a:srgbClr>
          </a:solid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sz="1200" i="1" baseline="0" dirty="0">
                <a:solidFill>
                  <a:sysClr val="windowText" lastClr="000000"/>
                </a:solidFill>
                <a:effectLst/>
                <a:latin typeface="+mn-lt"/>
                <a:ea typeface="+mn-ea"/>
                <a:cs typeface="+mn-cs"/>
              </a:rPr>
              <a:t>Should your text boxes or graphical elements get out of </a:t>
            </a:r>
            <a:r>
              <a:rPr lang="en-US" sz="1200" b="1" i="1" baseline="0" dirty="0">
                <a:solidFill>
                  <a:sysClr val="windowText" lastClr="000000"/>
                </a:solidFill>
                <a:effectLst/>
                <a:latin typeface="+mn-lt"/>
                <a:ea typeface="+mn-ea"/>
                <a:cs typeface="+mn-cs"/>
              </a:rPr>
              <a:t>alignment</a:t>
            </a:r>
            <a:r>
              <a:rPr lang="en-US" sz="1200" i="1" baseline="0" dirty="0">
                <a:solidFill>
                  <a:sysClr val="windowText" lastClr="000000"/>
                </a:solidFill>
                <a:effectLst/>
                <a:latin typeface="+mn-lt"/>
                <a:ea typeface="+mn-ea"/>
                <a:cs typeface="+mn-cs"/>
              </a:rPr>
              <a:t>, click CTRL+ all your text boxes that are out of alignment. Navigate up to Shape Format &gt; Align &gt; choose Align Left (or Right, depending on your viz), and then choose Distribute Vertically. This Alignment panel is one of the most valuable reporting tools in Microsoft PPT and Excel.</a:t>
            </a:r>
          </a:p>
          <a:p>
            <a:pPr eaLnBrk="1" fontAlgn="auto" latinLnBrk="0" hangingPunct="1"/>
            <a:endParaRPr lang="en-US" sz="1200" dirty="0">
              <a:effectLst/>
            </a:endParaRPr>
          </a:p>
          <a:p>
            <a:pPr eaLnBrk="1" fontAlgn="auto" latinLnBrk="0" hangingPunct="1"/>
            <a:r>
              <a:rPr lang="en-US" sz="1200" i="1" baseline="0" dirty="0">
                <a:solidFill>
                  <a:schemeClr val="tx1"/>
                </a:solidFill>
                <a:effectLst/>
                <a:latin typeface="+mn-lt"/>
                <a:ea typeface="+mn-ea"/>
                <a:cs typeface="+mn-cs"/>
              </a:rPr>
              <a:t>Note: Mac users use Shift to select, not CTRL.</a:t>
            </a:r>
            <a:endParaRPr lang="en-US" sz="1200" dirty="0">
              <a:effectLst/>
            </a:endParaRPr>
          </a:p>
        </p:txBody>
      </p:sp>
      <p:sp>
        <p:nvSpPr>
          <p:cNvPr id="32" name="TextBox 2">
            <a:extLst>
              <a:ext uri="{FF2B5EF4-FFF2-40B4-BE49-F238E27FC236}">
                <a16:creationId xmlns:a16="http://schemas.microsoft.com/office/drawing/2014/main" id="{9D3B5782-DFB6-DFDB-6679-8D1B6D89B274}"/>
              </a:ext>
            </a:extLst>
          </p:cNvPr>
          <p:cNvSpPr txBox="1"/>
          <p:nvPr/>
        </p:nvSpPr>
        <p:spPr>
          <a:xfrm>
            <a:off x="8447041" y="5156872"/>
            <a:ext cx="1552575" cy="1820872"/>
          </a:xfrm>
          <a:prstGeom prst="rect">
            <a:avLst/>
          </a:prstGeom>
          <a:solidFill>
            <a:srgbClr val="FFFFFF">
              <a:alpha val="78039"/>
            </a:srgbClr>
          </a:solid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lvl="0" defTabSz="914400">
              <a:defRPr/>
            </a:pPr>
            <a:r>
              <a:rPr lang="en-US" sz="1200" i="1" dirty="0">
                <a:effectLst/>
              </a:rPr>
              <a:t>The icons, circles, lines, and dots, have been created from within PowerPoint. Navigate to Insert &gt; Shapes or Icons to see </a:t>
            </a:r>
            <a:r>
              <a:rPr lang="en-US" sz="1200" i="1" dirty="0"/>
              <a:t>the</a:t>
            </a:r>
            <a:r>
              <a:rPr lang="en-US" sz="1200" i="1" dirty="0">
                <a:effectLst/>
              </a:rPr>
              <a:t> many graphical </a:t>
            </a:r>
            <a:r>
              <a:rPr lang="en-US" sz="1200" i="1" dirty="0"/>
              <a:t>options. </a:t>
            </a:r>
            <a:endParaRPr lang="en-US" sz="1200" i="1" dirty="0">
              <a:effectLst/>
            </a:endParaRPr>
          </a:p>
        </p:txBody>
      </p:sp>
      <p:cxnSp>
        <p:nvCxnSpPr>
          <p:cNvPr id="34" name="Connector: Curved 33">
            <a:extLst>
              <a:ext uri="{FF2B5EF4-FFF2-40B4-BE49-F238E27FC236}">
                <a16:creationId xmlns:a16="http://schemas.microsoft.com/office/drawing/2014/main" id="{450F3F92-C7BF-7566-17E8-8F599A4D3D5C}"/>
              </a:ext>
            </a:extLst>
          </p:cNvPr>
          <p:cNvCxnSpPr>
            <a:cxnSpLocks/>
          </p:cNvCxnSpPr>
          <p:nvPr/>
        </p:nvCxnSpPr>
        <p:spPr>
          <a:xfrm rot="16200000" flipV="1">
            <a:off x="7922909" y="3756865"/>
            <a:ext cx="1555883" cy="976390"/>
          </a:xfrm>
          <a:prstGeom prst="curvedConnector3">
            <a:avLst>
              <a:gd name="adj1" fmla="val 121578"/>
            </a:avLst>
          </a:prstGeom>
          <a:ln>
            <a:solidFill>
              <a:schemeClr val="bg1">
                <a:lumMod val="7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3016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6CDE0-29E2-D4BB-CA1E-97C7CD70EE6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B7DB5F1-FB8B-FC69-3AFF-6C7D4A4B90FD}"/>
              </a:ext>
            </a:extLst>
          </p:cNvPr>
          <p:cNvSpPr txBox="1"/>
          <p:nvPr/>
        </p:nvSpPr>
        <p:spPr>
          <a:xfrm>
            <a:off x="218377" y="6321814"/>
            <a:ext cx="3184147" cy="1200329"/>
          </a:xfrm>
          <a:prstGeom prst="rect">
            <a:avLst/>
          </a:prstGeom>
          <a:noFill/>
        </p:spPr>
        <p:txBody>
          <a:bodyPr wrap="square">
            <a:spAutoFit/>
          </a:bodyPr>
          <a:lstStyle/>
          <a:p>
            <a:r>
              <a:rPr lang="en-US" sz="900" dirty="0"/>
              <a:t>Photos: </a:t>
            </a:r>
          </a:p>
          <a:p>
            <a:pPr marL="228600" indent="-228600">
              <a:buAutoNum type="arabicPeriod"/>
            </a:pPr>
            <a:r>
              <a:rPr lang="en-US" sz="900" dirty="0">
                <a:hlinkClick r:id="rId3"/>
              </a:rPr>
              <a:t>https://www.2firsts.com/news/fda-participates-in-tpe24-to-promote-regulations-and-policies</a:t>
            </a:r>
            <a:endParaRPr lang="en-US" sz="900" dirty="0"/>
          </a:p>
          <a:p>
            <a:pPr marL="228600" indent="-228600">
              <a:buAutoNum type="arabicPeriod"/>
            </a:pPr>
            <a:r>
              <a:rPr lang="en-US" sz="900" dirty="0">
                <a:hlinkClick r:id="rId4"/>
              </a:rPr>
              <a:t>https://unsplash.com/@kobilly</a:t>
            </a:r>
            <a:endParaRPr lang="en-US" sz="900" dirty="0"/>
          </a:p>
          <a:p>
            <a:pPr marL="228600" indent="-228600">
              <a:buAutoNum type="arabicPeriod"/>
            </a:pPr>
            <a:r>
              <a:rPr lang="en-US" sz="900" dirty="0" err="1"/>
              <a:t>wavebreakmedia_micro</a:t>
            </a:r>
            <a:r>
              <a:rPr lang="en-US" sz="900" dirty="0"/>
              <a:t> at Freepik.com </a:t>
            </a:r>
          </a:p>
          <a:p>
            <a:pPr marL="228600" indent="-228600">
              <a:buAutoNum type="arabicPeriod"/>
            </a:pPr>
            <a:r>
              <a:rPr lang="en-US" sz="900" dirty="0" err="1"/>
              <a:t>Nensuria</a:t>
            </a:r>
            <a:r>
              <a:rPr lang="en-US" sz="900" dirty="0"/>
              <a:t> at Freepik.com</a:t>
            </a:r>
          </a:p>
          <a:p>
            <a:pPr marL="228600" indent="-228600">
              <a:buAutoNum type="arabicPeriod"/>
            </a:pPr>
            <a:r>
              <a:rPr lang="en-US" sz="900" dirty="0" err="1"/>
              <a:t>EyeEm</a:t>
            </a:r>
            <a:r>
              <a:rPr lang="en-US" sz="900" dirty="0"/>
              <a:t> at Freepik.com </a:t>
            </a:r>
          </a:p>
          <a:p>
            <a:pPr marL="228600" indent="-228600">
              <a:buAutoNum type="arabicPeriod"/>
            </a:pPr>
            <a:endParaRPr lang="en-US" sz="900" dirty="0"/>
          </a:p>
        </p:txBody>
      </p:sp>
      <p:pic>
        <p:nvPicPr>
          <p:cNvPr id="7" name="Picture 6" descr="A person and person at a table with a sign&#10;&#10;AI-generated content may be incorrect.">
            <a:extLst>
              <a:ext uri="{FF2B5EF4-FFF2-40B4-BE49-F238E27FC236}">
                <a16:creationId xmlns:a16="http://schemas.microsoft.com/office/drawing/2014/main" id="{74819D38-B07C-33F7-A024-5CF6B9FC05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1508" y="3398720"/>
            <a:ext cx="1004143" cy="1005840"/>
          </a:xfrm>
          <a:prstGeom prst="ellipse">
            <a:avLst/>
          </a:prstGeom>
        </p:spPr>
      </p:pic>
      <p:pic>
        <p:nvPicPr>
          <p:cNvPr id="1026" name="Picture 2" descr="a person writing on a piece of paper">
            <a:extLst>
              <a:ext uri="{FF2B5EF4-FFF2-40B4-BE49-F238E27FC236}">
                <a16:creationId xmlns:a16="http://schemas.microsoft.com/office/drawing/2014/main" id="{84415C74-A4AA-CFD4-BA22-829EB82BFE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8395" y="3404436"/>
            <a:ext cx="1007944" cy="1007944"/>
          </a:xfrm>
          <a:prstGeom prst="ellipse">
            <a:avLst/>
          </a:prstGeom>
          <a:noFill/>
          <a:extLst>
            <a:ext uri="{909E8E84-426E-40DD-AFC4-6F175D3DCCD1}">
              <a14:hiddenFill xmlns:a14="http://schemas.microsoft.com/office/drawing/2010/main">
                <a:solidFill>
                  <a:srgbClr val="FFFFFF"/>
                </a:solidFill>
              </a14:hiddenFill>
            </a:ext>
          </a:extLst>
        </p:spPr>
      </p:pic>
      <p:pic>
        <p:nvPicPr>
          <p:cNvPr id="11" name="Picture 10" descr="A group of people sitting at a table&#10;&#10;AI-generated content may be incorrect.">
            <a:extLst>
              <a:ext uri="{FF2B5EF4-FFF2-40B4-BE49-F238E27FC236}">
                <a16:creationId xmlns:a16="http://schemas.microsoft.com/office/drawing/2014/main" id="{6DE6CEA0-D8D5-7AF3-4BEF-2B75D901F4EA}"/>
              </a:ext>
            </a:extLst>
          </p:cNvPr>
          <p:cNvPicPr>
            <a:picLocks noChangeAspect="1"/>
          </p:cNvPicPr>
          <p:nvPr/>
        </p:nvPicPr>
        <p:blipFill>
          <a:blip r:embed="rId7">
            <a:extLst>
              <a:ext uri="{28A0092B-C50C-407E-A947-70E740481C1C}">
                <a14:useLocalDpi xmlns:a14="http://schemas.microsoft.com/office/drawing/2010/main" val="0"/>
              </a:ext>
            </a:extLst>
          </a:blip>
          <a:srcRect l="15907" t="6869" r="19933" b="1"/>
          <a:stretch>
            <a:fillRect/>
          </a:stretch>
        </p:blipFill>
        <p:spPr>
          <a:xfrm>
            <a:off x="4706363" y="2147907"/>
            <a:ext cx="1005840" cy="993598"/>
          </a:xfrm>
          <a:prstGeom prst="ellipse">
            <a:avLst/>
          </a:prstGeom>
        </p:spPr>
      </p:pic>
      <p:pic>
        <p:nvPicPr>
          <p:cNvPr id="13" name="Picture 12" descr="A person holding a pen over a piece of paper&#10;&#10;AI-generated content may be incorrect.">
            <a:extLst>
              <a:ext uri="{FF2B5EF4-FFF2-40B4-BE49-F238E27FC236}">
                <a16:creationId xmlns:a16="http://schemas.microsoft.com/office/drawing/2014/main" id="{00334E08-79A4-B3CB-25F8-2469D7EBA6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66239" y="3404436"/>
            <a:ext cx="1014984" cy="972713"/>
          </a:xfrm>
          <a:prstGeom prst="flowChartConnector">
            <a:avLst/>
          </a:prstGeom>
        </p:spPr>
      </p:pic>
      <p:pic>
        <p:nvPicPr>
          <p:cNvPr id="15" name="Picture 14" descr="A person taking a picture of trees&#10;&#10;AI-generated content may be incorrect.">
            <a:extLst>
              <a:ext uri="{FF2B5EF4-FFF2-40B4-BE49-F238E27FC236}">
                <a16:creationId xmlns:a16="http://schemas.microsoft.com/office/drawing/2014/main" id="{60F41426-271E-9948-137F-820C33D9D28A}"/>
              </a:ext>
            </a:extLst>
          </p:cNvPr>
          <p:cNvPicPr>
            <a:picLocks noChangeAspect="1"/>
          </p:cNvPicPr>
          <p:nvPr/>
        </p:nvPicPr>
        <p:blipFill>
          <a:blip r:embed="rId9">
            <a:extLst>
              <a:ext uri="{28A0092B-C50C-407E-A947-70E740481C1C}">
                <a14:useLocalDpi xmlns:a14="http://schemas.microsoft.com/office/drawing/2010/main" val="0"/>
              </a:ext>
            </a:extLst>
          </a:blip>
          <a:srcRect l="15106" r="17186"/>
          <a:stretch>
            <a:fillRect/>
          </a:stretch>
        </p:blipFill>
        <p:spPr>
          <a:xfrm>
            <a:off x="6782480" y="2173420"/>
            <a:ext cx="1005840" cy="998619"/>
          </a:xfrm>
          <a:prstGeom prst="flowChartConnector">
            <a:avLst/>
          </a:prstGeom>
        </p:spPr>
      </p:pic>
      <p:sp>
        <p:nvSpPr>
          <p:cNvPr id="16" name="TextBox 15">
            <a:extLst>
              <a:ext uri="{FF2B5EF4-FFF2-40B4-BE49-F238E27FC236}">
                <a16:creationId xmlns:a16="http://schemas.microsoft.com/office/drawing/2014/main" id="{26D6B3E8-04AC-1938-BAC6-67A5BE5BD950}"/>
              </a:ext>
            </a:extLst>
          </p:cNvPr>
          <p:cNvSpPr txBox="1"/>
          <p:nvPr/>
        </p:nvSpPr>
        <p:spPr>
          <a:xfrm>
            <a:off x="1925526" y="2394774"/>
            <a:ext cx="837316" cy="646331"/>
          </a:xfrm>
          <a:prstGeom prst="rect">
            <a:avLst/>
          </a:prstGeom>
          <a:noFill/>
        </p:spPr>
        <p:txBody>
          <a:bodyPr wrap="square" rtlCol="0">
            <a:spAutoFit/>
          </a:bodyPr>
          <a:lstStyle/>
          <a:p>
            <a:pPr algn="ctr"/>
            <a:r>
              <a:rPr lang="en-US" sz="1200" dirty="0">
                <a:solidFill>
                  <a:schemeClr val="tx1">
                    <a:lumMod val="65000"/>
                    <a:lumOff val="35000"/>
                  </a:schemeClr>
                </a:solidFill>
                <a:latin typeface="Daytona Condensed" panose="020B0506030503040204" pitchFamily="34" charset="0"/>
              </a:rPr>
              <a:t>Local tabling events</a:t>
            </a:r>
          </a:p>
        </p:txBody>
      </p:sp>
      <p:sp>
        <p:nvSpPr>
          <p:cNvPr id="17" name="TextBox 16">
            <a:extLst>
              <a:ext uri="{FF2B5EF4-FFF2-40B4-BE49-F238E27FC236}">
                <a16:creationId xmlns:a16="http://schemas.microsoft.com/office/drawing/2014/main" id="{43A2DB8C-61F6-3CB1-A625-00A6CDF28EF1}"/>
              </a:ext>
            </a:extLst>
          </p:cNvPr>
          <p:cNvSpPr txBox="1"/>
          <p:nvPr/>
        </p:nvSpPr>
        <p:spPr>
          <a:xfrm>
            <a:off x="2103770" y="2988331"/>
            <a:ext cx="479618" cy="276999"/>
          </a:xfrm>
          <a:prstGeom prst="rect">
            <a:avLst/>
          </a:prstGeom>
          <a:noFill/>
        </p:spPr>
        <p:txBody>
          <a:bodyPr wrap="none" rtlCol="0">
            <a:spAutoFit/>
          </a:bodyPr>
          <a:lstStyle/>
          <a:p>
            <a:pPr algn="ctr"/>
            <a:r>
              <a:rPr lang="en-US" sz="1200" b="1" dirty="0">
                <a:solidFill>
                  <a:srgbClr val="DA7301"/>
                </a:solidFill>
                <a:latin typeface="Daytona Condensed" panose="020B0506030503040204" pitchFamily="34" charset="0"/>
              </a:rPr>
              <a:t>2019</a:t>
            </a:r>
          </a:p>
        </p:txBody>
      </p:sp>
      <p:cxnSp>
        <p:nvCxnSpPr>
          <p:cNvPr id="19" name="Straight Connector 18">
            <a:extLst>
              <a:ext uri="{FF2B5EF4-FFF2-40B4-BE49-F238E27FC236}">
                <a16:creationId xmlns:a16="http://schemas.microsoft.com/office/drawing/2014/main" id="{6B98BA77-678B-20AE-A3E9-E0E180E9ED3A}"/>
              </a:ext>
            </a:extLst>
          </p:cNvPr>
          <p:cNvCxnSpPr/>
          <p:nvPr/>
        </p:nvCxnSpPr>
        <p:spPr>
          <a:xfrm>
            <a:off x="1613500" y="3295650"/>
            <a:ext cx="694944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D0EE3B09-58E8-890D-4D80-06672314FF41}"/>
              </a:ext>
            </a:extLst>
          </p:cNvPr>
          <p:cNvSpPr txBox="1"/>
          <p:nvPr/>
        </p:nvSpPr>
        <p:spPr>
          <a:xfrm>
            <a:off x="1527675" y="4607838"/>
            <a:ext cx="1631809" cy="769441"/>
          </a:xfrm>
          <a:prstGeom prst="rect">
            <a:avLst/>
          </a:prstGeom>
          <a:noFill/>
        </p:spPr>
        <p:txBody>
          <a:bodyPr wrap="square" rtlCol="0">
            <a:spAutoFit/>
          </a:bodyPr>
          <a:lstStyle/>
          <a:p>
            <a:r>
              <a:rPr lang="en-US" sz="1100" dirty="0"/>
              <a:t>[this is an editable text box this is an editable text box this is an editable text box]</a:t>
            </a:r>
          </a:p>
        </p:txBody>
      </p:sp>
      <p:sp>
        <p:nvSpPr>
          <p:cNvPr id="21" name="Flowchart: Connector 20">
            <a:extLst>
              <a:ext uri="{FF2B5EF4-FFF2-40B4-BE49-F238E27FC236}">
                <a16:creationId xmlns:a16="http://schemas.microsoft.com/office/drawing/2014/main" id="{D42120FA-190C-3572-CAAE-2E2B225506D4}"/>
              </a:ext>
            </a:extLst>
          </p:cNvPr>
          <p:cNvSpPr/>
          <p:nvPr/>
        </p:nvSpPr>
        <p:spPr>
          <a:xfrm>
            <a:off x="2297859" y="3244574"/>
            <a:ext cx="91440" cy="91440"/>
          </a:xfrm>
          <a:prstGeom prst="flowChartConnector">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A06A56D-6951-BACB-7D3E-CAABAE550928}"/>
              </a:ext>
            </a:extLst>
          </p:cNvPr>
          <p:cNvSpPr txBox="1"/>
          <p:nvPr/>
        </p:nvSpPr>
        <p:spPr>
          <a:xfrm>
            <a:off x="3402524" y="2579440"/>
            <a:ext cx="837316" cy="461665"/>
          </a:xfrm>
          <a:prstGeom prst="rect">
            <a:avLst/>
          </a:prstGeom>
          <a:noFill/>
        </p:spPr>
        <p:txBody>
          <a:bodyPr wrap="square" rtlCol="0">
            <a:spAutoFit/>
          </a:bodyPr>
          <a:lstStyle/>
          <a:p>
            <a:pPr algn="ctr"/>
            <a:r>
              <a:rPr lang="en-US" sz="1200" dirty="0">
                <a:solidFill>
                  <a:schemeClr val="tx1">
                    <a:lumMod val="65000"/>
                    <a:lumOff val="35000"/>
                  </a:schemeClr>
                </a:solidFill>
                <a:latin typeface="Daytona Condensed" panose="020B0506030503040204" pitchFamily="34" charset="0"/>
              </a:rPr>
              <a:t>Local surveying</a:t>
            </a:r>
          </a:p>
        </p:txBody>
      </p:sp>
      <p:sp>
        <p:nvSpPr>
          <p:cNvPr id="23" name="TextBox 22">
            <a:extLst>
              <a:ext uri="{FF2B5EF4-FFF2-40B4-BE49-F238E27FC236}">
                <a16:creationId xmlns:a16="http://schemas.microsoft.com/office/drawing/2014/main" id="{65FFB0E2-C744-4BC2-A400-FF9ABD49CF68}"/>
              </a:ext>
            </a:extLst>
          </p:cNvPr>
          <p:cNvSpPr txBox="1"/>
          <p:nvPr/>
        </p:nvSpPr>
        <p:spPr>
          <a:xfrm>
            <a:off x="3546439" y="2988331"/>
            <a:ext cx="479618" cy="276999"/>
          </a:xfrm>
          <a:prstGeom prst="rect">
            <a:avLst/>
          </a:prstGeom>
          <a:noFill/>
        </p:spPr>
        <p:txBody>
          <a:bodyPr wrap="none" rtlCol="0">
            <a:spAutoFit/>
          </a:bodyPr>
          <a:lstStyle/>
          <a:p>
            <a:pPr algn="ctr"/>
            <a:r>
              <a:rPr lang="en-US" sz="1200" b="1" dirty="0">
                <a:solidFill>
                  <a:srgbClr val="DA7301"/>
                </a:solidFill>
                <a:latin typeface="Daytona Condensed" panose="020B0506030503040204" pitchFamily="34" charset="0"/>
              </a:rPr>
              <a:t>2020</a:t>
            </a:r>
          </a:p>
        </p:txBody>
      </p:sp>
      <p:sp>
        <p:nvSpPr>
          <p:cNvPr id="24" name="TextBox 23">
            <a:extLst>
              <a:ext uri="{FF2B5EF4-FFF2-40B4-BE49-F238E27FC236}">
                <a16:creationId xmlns:a16="http://schemas.microsoft.com/office/drawing/2014/main" id="{DE6DAD4F-EB19-3F10-8074-3327A732023E}"/>
              </a:ext>
            </a:extLst>
          </p:cNvPr>
          <p:cNvSpPr txBox="1"/>
          <p:nvPr/>
        </p:nvSpPr>
        <p:spPr>
          <a:xfrm>
            <a:off x="3127117" y="4607838"/>
            <a:ext cx="1631809" cy="769441"/>
          </a:xfrm>
          <a:prstGeom prst="rect">
            <a:avLst/>
          </a:prstGeom>
          <a:noFill/>
        </p:spPr>
        <p:txBody>
          <a:bodyPr wrap="square" rtlCol="0">
            <a:spAutoFit/>
          </a:bodyPr>
          <a:lstStyle/>
          <a:p>
            <a:r>
              <a:rPr lang="en-US" sz="1100" dirty="0"/>
              <a:t>[this is an editable text box this is an editable text box this is an editable text box]</a:t>
            </a:r>
          </a:p>
        </p:txBody>
      </p:sp>
      <p:sp>
        <p:nvSpPr>
          <p:cNvPr id="25" name="Flowchart: Connector 24">
            <a:extLst>
              <a:ext uri="{FF2B5EF4-FFF2-40B4-BE49-F238E27FC236}">
                <a16:creationId xmlns:a16="http://schemas.microsoft.com/office/drawing/2014/main" id="{213FE065-5C2D-7196-BD3C-156B5A71B6A0}"/>
              </a:ext>
            </a:extLst>
          </p:cNvPr>
          <p:cNvSpPr/>
          <p:nvPr/>
        </p:nvSpPr>
        <p:spPr>
          <a:xfrm>
            <a:off x="3740528" y="3244574"/>
            <a:ext cx="91440" cy="91440"/>
          </a:xfrm>
          <a:prstGeom prst="flowChartConnector">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E1EBCF24-9B1E-3FA9-9E27-C4BCED166A1A}"/>
              </a:ext>
            </a:extLst>
          </p:cNvPr>
          <p:cNvSpPr txBox="1"/>
          <p:nvPr/>
        </p:nvSpPr>
        <p:spPr>
          <a:xfrm>
            <a:off x="4969474" y="3293131"/>
            <a:ext cx="479618" cy="276999"/>
          </a:xfrm>
          <a:prstGeom prst="rect">
            <a:avLst/>
          </a:prstGeom>
          <a:noFill/>
        </p:spPr>
        <p:txBody>
          <a:bodyPr wrap="none" rtlCol="0">
            <a:spAutoFit/>
          </a:bodyPr>
          <a:lstStyle/>
          <a:p>
            <a:pPr algn="ctr"/>
            <a:r>
              <a:rPr lang="en-US" sz="1200" b="1" dirty="0">
                <a:solidFill>
                  <a:srgbClr val="DA7301"/>
                </a:solidFill>
                <a:latin typeface="Daytona Condensed" panose="020B0506030503040204" pitchFamily="34" charset="0"/>
              </a:rPr>
              <a:t>2021</a:t>
            </a:r>
          </a:p>
        </p:txBody>
      </p:sp>
      <p:sp>
        <p:nvSpPr>
          <p:cNvPr id="27" name="Flowchart: Connector 26">
            <a:extLst>
              <a:ext uri="{FF2B5EF4-FFF2-40B4-BE49-F238E27FC236}">
                <a16:creationId xmlns:a16="http://schemas.microsoft.com/office/drawing/2014/main" id="{35274283-9E34-62E2-9743-2FDF4D1CF19D}"/>
              </a:ext>
            </a:extLst>
          </p:cNvPr>
          <p:cNvSpPr/>
          <p:nvPr/>
        </p:nvSpPr>
        <p:spPr>
          <a:xfrm>
            <a:off x="5163563" y="3244574"/>
            <a:ext cx="91440" cy="91440"/>
          </a:xfrm>
          <a:prstGeom prst="flowChartConnector">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DD1AD03-2394-89D5-2DAA-7F07732B162E}"/>
              </a:ext>
            </a:extLst>
          </p:cNvPr>
          <p:cNvSpPr txBox="1"/>
          <p:nvPr/>
        </p:nvSpPr>
        <p:spPr>
          <a:xfrm>
            <a:off x="4854005" y="3471475"/>
            <a:ext cx="715323" cy="646331"/>
          </a:xfrm>
          <a:prstGeom prst="rect">
            <a:avLst/>
          </a:prstGeom>
          <a:noFill/>
        </p:spPr>
        <p:txBody>
          <a:bodyPr wrap="square" rtlCol="0">
            <a:spAutoFit/>
          </a:bodyPr>
          <a:lstStyle/>
          <a:p>
            <a:pPr algn="ctr"/>
            <a:r>
              <a:rPr lang="en-US" sz="1200" dirty="0">
                <a:solidFill>
                  <a:schemeClr val="tx1">
                    <a:lumMod val="65000"/>
                    <a:lumOff val="35000"/>
                  </a:schemeClr>
                </a:solidFill>
                <a:latin typeface="Daytona Condensed" panose="020B0506030503040204" pitchFamily="34" charset="0"/>
              </a:rPr>
              <a:t>Mayor Meet &amp; Greet</a:t>
            </a:r>
          </a:p>
        </p:txBody>
      </p:sp>
      <p:sp>
        <p:nvSpPr>
          <p:cNvPr id="29" name="TextBox 28">
            <a:extLst>
              <a:ext uri="{FF2B5EF4-FFF2-40B4-BE49-F238E27FC236}">
                <a16:creationId xmlns:a16="http://schemas.microsoft.com/office/drawing/2014/main" id="{ACD40C72-71F9-D7C1-7B4B-CF60FC04A164}"/>
              </a:ext>
            </a:extLst>
          </p:cNvPr>
          <p:cNvSpPr txBox="1"/>
          <p:nvPr/>
        </p:nvSpPr>
        <p:spPr>
          <a:xfrm>
            <a:off x="4436901" y="1310044"/>
            <a:ext cx="1549622" cy="769441"/>
          </a:xfrm>
          <a:prstGeom prst="rect">
            <a:avLst/>
          </a:prstGeom>
          <a:noFill/>
        </p:spPr>
        <p:txBody>
          <a:bodyPr wrap="square" rtlCol="0">
            <a:spAutoFit/>
          </a:bodyPr>
          <a:lstStyle/>
          <a:p>
            <a:r>
              <a:rPr lang="en-US" sz="1100" dirty="0"/>
              <a:t>[this is an editable text box this is an editable text box this is an editable text box]</a:t>
            </a:r>
          </a:p>
        </p:txBody>
      </p:sp>
      <p:sp>
        <p:nvSpPr>
          <p:cNvPr id="31" name="TextBox 30">
            <a:extLst>
              <a:ext uri="{FF2B5EF4-FFF2-40B4-BE49-F238E27FC236}">
                <a16:creationId xmlns:a16="http://schemas.microsoft.com/office/drawing/2014/main" id="{5E8A35A9-EE21-1CA7-FD1B-57FFF6953A3B}"/>
              </a:ext>
            </a:extLst>
          </p:cNvPr>
          <p:cNvSpPr txBox="1"/>
          <p:nvPr/>
        </p:nvSpPr>
        <p:spPr>
          <a:xfrm>
            <a:off x="6025188" y="3041105"/>
            <a:ext cx="479618" cy="276999"/>
          </a:xfrm>
          <a:prstGeom prst="rect">
            <a:avLst/>
          </a:prstGeom>
          <a:noFill/>
        </p:spPr>
        <p:txBody>
          <a:bodyPr wrap="none" rtlCol="0">
            <a:spAutoFit/>
          </a:bodyPr>
          <a:lstStyle/>
          <a:p>
            <a:pPr algn="ctr"/>
            <a:r>
              <a:rPr lang="en-US" sz="1200" b="1" dirty="0">
                <a:solidFill>
                  <a:srgbClr val="DA7301"/>
                </a:solidFill>
                <a:latin typeface="Daytona Condensed" panose="020B0506030503040204" pitchFamily="34" charset="0"/>
              </a:rPr>
              <a:t>2022</a:t>
            </a:r>
          </a:p>
        </p:txBody>
      </p:sp>
      <p:sp>
        <p:nvSpPr>
          <p:cNvPr id="32" name="Flowchart: Connector 31">
            <a:extLst>
              <a:ext uri="{FF2B5EF4-FFF2-40B4-BE49-F238E27FC236}">
                <a16:creationId xmlns:a16="http://schemas.microsoft.com/office/drawing/2014/main" id="{09CC5B15-3442-2B0F-2451-D1DBDC1FC2AC}"/>
              </a:ext>
            </a:extLst>
          </p:cNvPr>
          <p:cNvSpPr/>
          <p:nvPr/>
        </p:nvSpPr>
        <p:spPr>
          <a:xfrm>
            <a:off x="6219277" y="3244574"/>
            <a:ext cx="91440" cy="91440"/>
          </a:xfrm>
          <a:prstGeom prst="flowChartConnector">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CA432A53-ECD9-9A3D-A796-CF8C2696E1B2}"/>
              </a:ext>
            </a:extLst>
          </p:cNvPr>
          <p:cNvSpPr txBox="1"/>
          <p:nvPr/>
        </p:nvSpPr>
        <p:spPr>
          <a:xfrm>
            <a:off x="5843249" y="2864256"/>
            <a:ext cx="843501" cy="276999"/>
          </a:xfrm>
          <a:prstGeom prst="rect">
            <a:avLst/>
          </a:prstGeom>
          <a:noFill/>
        </p:spPr>
        <p:txBody>
          <a:bodyPr wrap="none" rtlCol="0">
            <a:spAutoFit/>
          </a:bodyPr>
          <a:lstStyle/>
          <a:p>
            <a:pPr algn="ctr"/>
            <a:r>
              <a:rPr lang="en-US" sz="1200" dirty="0">
                <a:solidFill>
                  <a:schemeClr val="tx1">
                    <a:lumMod val="65000"/>
                    <a:lumOff val="35000"/>
                  </a:schemeClr>
                </a:solidFill>
                <a:latin typeface="Daytona Condensed" panose="020B0506030503040204" pitchFamily="34" charset="0"/>
              </a:rPr>
              <a:t>Policy edits</a:t>
            </a:r>
          </a:p>
        </p:txBody>
      </p:sp>
      <p:sp>
        <p:nvSpPr>
          <p:cNvPr id="34" name="TextBox 33">
            <a:extLst>
              <a:ext uri="{FF2B5EF4-FFF2-40B4-BE49-F238E27FC236}">
                <a16:creationId xmlns:a16="http://schemas.microsoft.com/office/drawing/2014/main" id="{F891C27E-4FA1-ABDB-BFED-33F631816AEF}"/>
              </a:ext>
            </a:extLst>
          </p:cNvPr>
          <p:cNvSpPr txBox="1"/>
          <p:nvPr/>
        </p:nvSpPr>
        <p:spPr>
          <a:xfrm>
            <a:off x="5449092" y="4597623"/>
            <a:ext cx="1631810" cy="769441"/>
          </a:xfrm>
          <a:prstGeom prst="rect">
            <a:avLst/>
          </a:prstGeom>
          <a:noFill/>
        </p:spPr>
        <p:txBody>
          <a:bodyPr wrap="square" rtlCol="0">
            <a:spAutoFit/>
          </a:bodyPr>
          <a:lstStyle/>
          <a:p>
            <a:r>
              <a:rPr lang="en-US" sz="1100" dirty="0"/>
              <a:t>[this is an editable text box this is an editable text box this is an editable text box]</a:t>
            </a:r>
          </a:p>
        </p:txBody>
      </p:sp>
      <p:sp>
        <p:nvSpPr>
          <p:cNvPr id="35" name="TextBox 34">
            <a:extLst>
              <a:ext uri="{FF2B5EF4-FFF2-40B4-BE49-F238E27FC236}">
                <a16:creationId xmlns:a16="http://schemas.microsoft.com/office/drawing/2014/main" id="{3A0FF16B-479A-FAFC-5396-2E6FED450DF0}"/>
              </a:ext>
            </a:extLst>
          </p:cNvPr>
          <p:cNvSpPr txBox="1"/>
          <p:nvPr/>
        </p:nvSpPr>
        <p:spPr>
          <a:xfrm>
            <a:off x="7045591" y="3305177"/>
            <a:ext cx="479618" cy="276999"/>
          </a:xfrm>
          <a:prstGeom prst="rect">
            <a:avLst/>
          </a:prstGeom>
          <a:noFill/>
        </p:spPr>
        <p:txBody>
          <a:bodyPr wrap="none" rtlCol="0">
            <a:spAutoFit/>
          </a:bodyPr>
          <a:lstStyle/>
          <a:p>
            <a:pPr algn="ctr"/>
            <a:r>
              <a:rPr lang="en-US" sz="1200" b="1" dirty="0">
                <a:solidFill>
                  <a:srgbClr val="DA7301"/>
                </a:solidFill>
                <a:latin typeface="Daytona Condensed" panose="020B0506030503040204" pitchFamily="34" charset="0"/>
              </a:rPr>
              <a:t>2023</a:t>
            </a:r>
          </a:p>
        </p:txBody>
      </p:sp>
      <p:sp>
        <p:nvSpPr>
          <p:cNvPr id="36" name="Flowchart: Connector 35">
            <a:extLst>
              <a:ext uri="{FF2B5EF4-FFF2-40B4-BE49-F238E27FC236}">
                <a16:creationId xmlns:a16="http://schemas.microsoft.com/office/drawing/2014/main" id="{01412B67-6002-E087-C20F-BF0EB7C4079B}"/>
              </a:ext>
            </a:extLst>
          </p:cNvPr>
          <p:cNvSpPr/>
          <p:nvPr/>
        </p:nvSpPr>
        <p:spPr>
          <a:xfrm>
            <a:off x="7239680" y="3256620"/>
            <a:ext cx="91440" cy="91440"/>
          </a:xfrm>
          <a:prstGeom prst="flowChartConnector">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31529F5D-1F15-BF96-EC65-C758D5893589}"/>
              </a:ext>
            </a:extLst>
          </p:cNvPr>
          <p:cNvSpPr txBox="1"/>
          <p:nvPr/>
        </p:nvSpPr>
        <p:spPr>
          <a:xfrm>
            <a:off x="6774461" y="3483521"/>
            <a:ext cx="1177823" cy="276999"/>
          </a:xfrm>
          <a:prstGeom prst="rect">
            <a:avLst/>
          </a:prstGeom>
          <a:noFill/>
        </p:spPr>
        <p:txBody>
          <a:bodyPr wrap="none" rtlCol="0">
            <a:spAutoFit/>
          </a:bodyPr>
          <a:lstStyle/>
          <a:p>
            <a:pPr algn="ctr"/>
            <a:r>
              <a:rPr lang="en-US" sz="1200" dirty="0">
                <a:solidFill>
                  <a:schemeClr val="tx1">
                    <a:lumMod val="65000"/>
                    <a:lumOff val="35000"/>
                  </a:schemeClr>
                </a:solidFill>
                <a:latin typeface="Daytona Condensed" panose="020B0506030503040204" pitchFamily="34" charset="0"/>
              </a:rPr>
              <a:t>Park Observation</a:t>
            </a:r>
          </a:p>
        </p:txBody>
      </p:sp>
      <p:sp>
        <p:nvSpPr>
          <p:cNvPr id="38" name="TextBox 37">
            <a:extLst>
              <a:ext uri="{FF2B5EF4-FFF2-40B4-BE49-F238E27FC236}">
                <a16:creationId xmlns:a16="http://schemas.microsoft.com/office/drawing/2014/main" id="{53DFCC3D-A3BB-2CB0-6D12-F64D3554171F}"/>
              </a:ext>
            </a:extLst>
          </p:cNvPr>
          <p:cNvSpPr txBox="1"/>
          <p:nvPr/>
        </p:nvSpPr>
        <p:spPr>
          <a:xfrm>
            <a:off x="6666829" y="1310044"/>
            <a:ext cx="1631810" cy="769441"/>
          </a:xfrm>
          <a:prstGeom prst="rect">
            <a:avLst/>
          </a:prstGeom>
          <a:noFill/>
        </p:spPr>
        <p:txBody>
          <a:bodyPr wrap="square" rtlCol="0">
            <a:spAutoFit/>
          </a:bodyPr>
          <a:lstStyle/>
          <a:p>
            <a:r>
              <a:rPr lang="en-US" sz="1100" dirty="0"/>
              <a:t>[this is an editable text box this is an editable text box this is an editable text box]</a:t>
            </a:r>
          </a:p>
        </p:txBody>
      </p:sp>
      <p:sp>
        <p:nvSpPr>
          <p:cNvPr id="39" name="Rectangle 38">
            <a:extLst>
              <a:ext uri="{FF2B5EF4-FFF2-40B4-BE49-F238E27FC236}">
                <a16:creationId xmlns:a16="http://schemas.microsoft.com/office/drawing/2014/main" id="{5FAA6FFA-5632-F84C-70D1-4F347F0FAB47}"/>
              </a:ext>
            </a:extLst>
          </p:cNvPr>
          <p:cNvSpPr/>
          <p:nvPr/>
        </p:nvSpPr>
        <p:spPr>
          <a:xfrm>
            <a:off x="346510" y="250257"/>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3EB76403-5E2B-78F3-A416-D57C01037634}"/>
              </a:ext>
            </a:extLst>
          </p:cNvPr>
          <p:cNvSpPr txBox="1"/>
          <p:nvPr/>
        </p:nvSpPr>
        <p:spPr>
          <a:xfrm>
            <a:off x="360244" y="296597"/>
            <a:ext cx="3050835"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Timeline with Photos (editable!)</a:t>
            </a:r>
          </a:p>
        </p:txBody>
      </p:sp>
      <p:sp>
        <p:nvSpPr>
          <p:cNvPr id="42" name="TextBox 2">
            <a:extLst>
              <a:ext uri="{FF2B5EF4-FFF2-40B4-BE49-F238E27FC236}">
                <a16:creationId xmlns:a16="http://schemas.microsoft.com/office/drawing/2014/main" id="{D71E37E3-1483-03A9-8496-7161647D91A3}"/>
              </a:ext>
            </a:extLst>
          </p:cNvPr>
          <p:cNvSpPr txBox="1"/>
          <p:nvPr/>
        </p:nvSpPr>
        <p:spPr>
          <a:xfrm>
            <a:off x="6293721" y="5600836"/>
            <a:ext cx="3505258" cy="179056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lvl="0" defTabSz="914400">
              <a:defRPr/>
            </a:pPr>
            <a:r>
              <a:rPr lang="en-US" sz="1200" i="1" dirty="0"/>
              <a:t>To make your own photos into circles, simply insert or paste your photo onto the page. Then, with it selected, navigate to Picture Format &gt; Crop &gt; Crop to Shape &gt; choose a circle. At that point you’ll need to manually tweak it into your correct shape. Once that is done, click the Crop button again to get out of the Crop functionality and navigate to Height and Width section, minimizing it to a size that works for your needs.</a:t>
            </a:r>
            <a:endParaRPr lang="en-US" sz="1200" i="1" dirty="0">
              <a:effectLst/>
            </a:endParaRPr>
          </a:p>
        </p:txBody>
      </p:sp>
      <p:pic>
        <p:nvPicPr>
          <p:cNvPr id="44" name="Picture 43" descr="A screenshot of a computer&#10;&#10;AI-generated content may be incorrect.">
            <a:extLst>
              <a:ext uri="{FF2B5EF4-FFF2-40B4-BE49-F238E27FC236}">
                <a16:creationId xmlns:a16="http://schemas.microsoft.com/office/drawing/2014/main" id="{7DC67128-3B96-3708-BDCC-5EA8B9AD5DC7}"/>
              </a:ext>
            </a:extLst>
          </p:cNvPr>
          <p:cNvPicPr>
            <a:picLocks noChangeAspect="1"/>
          </p:cNvPicPr>
          <p:nvPr/>
        </p:nvPicPr>
        <p:blipFill>
          <a:blip r:embed="rId10">
            <a:extLst>
              <a:ext uri="{28A0092B-C50C-407E-A947-70E740481C1C}">
                <a14:useLocalDpi xmlns:a14="http://schemas.microsoft.com/office/drawing/2010/main" val="0"/>
              </a:ext>
            </a:extLst>
          </a:blip>
          <a:srcRect b="44997"/>
          <a:stretch>
            <a:fillRect/>
          </a:stretch>
        </p:blipFill>
        <p:spPr>
          <a:xfrm>
            <a:off x="3501377" y="5615847"/>
            <a:ext cx="2705256" cy="1693017"/>
          </a:xfrm>
          <a:prstGeom prst="rect">
            <a:avLst/>
          </a:prstGeom>
        </p:spPr>
      </p:pic>
    </p:spTree>
    <p:extLst>
      <p:ext uri="{BB962C8B-B14F-4D97-AF65-F5344CB8AC3E}">
        <p14:creationId xmlns:p14="http://schemas.microsoft.com/office/powerpoint/2010/main" val="3991655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80">
            <a:extLst>
              <a:ext uri="{FF2B5EF4-FFF2-40B4-BE49-F238E27FC236}">
                <a16:creationId xmlns:a16="http://schemas.microsoft.com/office/drawing/2014/main" id="{5E8683AE-EB0D-A50E-B059-379D6FFD45D0}"/>
              </a:ext>
            </a:extLst>
          </p:cNvPr>
          <p:cNvCxnSpPr>
            <a:cxnSpLocks/>
          </p:cNvCxnSpPr>
          <p:nvPr/>
        </p:nvCxnSpPr>
        <p:spPr>
          <a:xfrm>
            <a:off x="8812597" y="3146089"/>
            <a:ext cx="0" cy="548640"/>
          </a:xfrm>
          <a:prstGeom prst="line">
            <a:avLst/>
          </a:prstGeom>
          <a:ln w="28575" cap="rnd">
            <a:solidFill>
              <a:srgbClr val="DA7301"/>
            </a:solidFill>
            <a:prstDash val="solid"/>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834F4927-D376-E8BE-0B02-BD44CDF4BABE}"/>
              </a:ext>
            </a:extLst>
          </p:cNvPr>
          <p:cNvCxnSpPr>
            <a:cxnSpLocks/>
          </p:cNvCxnSpPr>
          <p:nvPr/>
        </p:nvCxnSpPr>
        <p:spPr>
          <a:xfrm>
            <a:off x="6925966" y="4650807"/>
            <a:ext cx="0" cy="548640"/>
          </a:xfrm>
          <a:prstGeom prst="line">
            <a:avLst/>
          </a:prstGeom>
          <a:ln w="28575" cap="rnd">
            <a:solidFill>
              <a:srgbClr val="FAC67A"/>
            </a:solidFill>
            <a:prstDash val="solid"/>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A6705F7-FD60-2B52-CCAC-C63C509BFF80}"/>
              </a:ext>
            </a:extLst>
          </p:cNvPr>
          <p:cNvCxnSpPr>
            <a:cxnSpLocks/>
          </p:cNvCxnSpPr>
          <p:nvPr/>
        </p:nvCxnSpPr>
        <p:spPr>
          <a:xfrm>
            <a:off x="6925966" y="3146874"/>
            <a:ext cx="0" cy="548640"/>
          </a:xfrm>
          <a:prstGeom prst="line">
            <a:avLst/>
          </a:prstGeom>
          <a:ln w="28575" cap="rnd">
            <a:solidFill>
              <a:srgbClr val="FAC67A"/>
            </a:solidFill>
            <a:prstDash val="solid"/>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6685D5DC-92E0-AB10-67CB-2C93F2988D80}"/>
              </a:ext>
            </a:extLst>
          </p:cNvPr>
          <p:cNvCxnSpPr>
            <a:cxnSpLocks/>
          </p:cNvCxnSpPr>
          <p:nvPr/>
        </p:nvCxnSpPr>
        <p:spPr>
          <a:xfrm>
            <a:off x="5038376" y="4650807"/>
            <a:ext cx="0" cy="548640"/>
          </a:xfrm>
          <a:prstGeom prst="line">
            <a:avLst/>
          </a:prstGeom>
          <a:ln w="28575" cap="rnd">
            <a:solidFill>
              <a:schemeClr val="accent4">
                <a:lumMod val="7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0B14FBA3-DF2B-6FCC-246F-BE5543FF29B8}"/>
              </a:ext>
            </a:extLst>
          </p:cNvPr>
          <p:cNvCxnSpPr>
            <a:cxnSpLocks/>
          </p:cNvCxnSpPr>
          <p:nvPr/>
        </p:nvCxnSpPr>
        <p:spPr>
          <a:xfrm>
            <a:off x="5038376" y="3146874"/>
            <a:ext cx="0" cy="548640"/>
          </a:xfrm>
          <a:prstGeom prst="line">
            <a:avLst/>
          </a:prstGeom>
          <a:ln w="28575" cap="rnd">
            <a:solidFill>
              <a:schemeClr val="accent4">
                <a:lumMod val="7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2FBEFDFC-ACA7-9C61-2476-90C91FC7FD07}"/>
              </a:ext>
            </a:extLst>
          </p:cNvPr>
          <p:cNvCxnSpPr>
            <a:cxnSpLocks/>
          </p:cNvCxnSpPr>
          <p:nvPr/>
        </p:nvCxnSpPr>
        <p:spPr>
          <a:xfrm>
            <a:off x="3082327" y="3138722"/>
            <a:ext cx="0" cy="548640"/>
          </a:xfrm>
          <a:prstGeom prst="line">
            <a:avLst/>
          </a:prstGeom>
          <a:ln w="28575" cap="rnd" cmpd="sng">
            <a:solidFill>
              <a:srgbClr val="69247C"/>
            </a:solidFill>
            <a:prstDash val="solid"/>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96EDA12D-B97D-02A3-5E1D-0C31477A0BCE}"/>
              </a:ext>
            </a:extLst>
          </p:cNvPr>
          <p:cNvCxnSpPr>
            <a:cxnSpLocks/>
          </p:cNvCxnSpPr>
          <p:nvPr/>
        </p:nvCxnSpPr>
        <p:spPr>
          <a:xfrm>
            <a:off x="3082327" y="4650022"/>
            <a:ext cx="0" cy="548640"/>
          </a:xfrm>
          <a:prstGeom prst="line">
            <a:avLst/>
          </a:prstGeom>
          <a:ln w="28575" cap="rnd" cmpd="sng">
            <a:solidFill>
              <a:srgbClr val="69247C"/>
            </a:solidFill>
            <a:prstDash val="solid"/>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4F66D772-5173-AA10-F100-81CE83D09A28}"/>
              </a:ext>
            </a:extLst>
          </p:cNvPr>
          <p:cNvCxnSpPr/>
          <p:nvPr/>
        </p:nvCxnSpPr>
        <p:spPr>
          <a:xfrm>
            <a:off x="516466" y="4175283"/>
            <a:ext cx="9144000" cy="0"/>
          </a:xfrm>
          <a:prstGeom prst="line">
            <a:avLst/>
          </a:prstGeom>
          <a:ln w="28575" cap="rnd">
            <a:solidFill>
              <a:schemeClr val="bg1">
                <a:lumMod val="65000"/>
              </a:schemeClr>
            </a:solidFill>
            <a:prstDash val="sysDot"/>
            <a:round/>
            <a:headEnd type="oval" w="med" len="med"/>
            <a:tailEnd type="triangle" w="med" len="med"/>
          </a:ln>
        </p:spPr>
        <p:style>
          <a:lnRef idx="2">
            <a:schemeClr val="accent1"/>
          </a:lnRef>
          <a:fillRef idx="0">
            <a:schemeClr val="accent1"/>
          </a:fillRef>
          <a:effectRef idx="1">
            <a:schemeClr val="accent1"/>
          </a:effectRef>
          <a:fontRef idx="minor">
            <a:schemeClr val="tx1"/>
          </a:fontRef>
        </p:style>
      </p:cxnSp>
      <p:grpSp>
        <p:nvGrpSpPr>
          <p:cNvPr id="29" name="Group 28">
            <a:extLst>
              <a:ext uri="{FF2B5EF4-FFF2-40B4-BE49-F238E27FC236}">
                <a16:creationId xmlns:a16="http://schemas.microsoft.com/office/drawing/2014/main" id="{6D374870-BD8C-ADE1-CE5F-D2F029ECEDB7}"/>
              </a:ext>
            </a:extLst>
          </p:cNvPr>
          <p:cNvGrpSpPr/>
          <p:nvPr/>
        </p:nvGrpSpPr>
        <p:grpSpPr>
          <a:xfrm>
            <a:off x="742340" y="3706400"/>
            <a:ext cx="918276" cy="914400"/>
            <a:chOff x="697184" y="3107678"/>
            <a:chExt cx="918276" cy="914400"/>
          </a:xfrm>
        </p:grpSpPr>
        <p:sp>
          <p:nvSpPr>
            <p:cNvPr id="4" name="Flowchart: Connector 3">
              <a:extLst>
                <a:ext uri="{FF2B5EF4-FFF2-40B4-BE49-F238E27FC236}">
                  <a16:creationId xmlns:a16="http://schemas.microsoft.com/office/drawing/2014/main" id="{729507CE-089F-CC8E-19CF-B808635DB428}"/>
                </a:ext>
              </a:extLst>
            </p:cNvPr>
            <p:cNvSpPr/>
            <p:nvPr/>
          </p:nvSpPr>
          <p:spPr>
            <a:xfrm>
              <a:off x="701060" y="3107678"/>
              <a:ext cx="914400" cy="914400"/>
            </a:xfrm>
            <a:prstGeom prst="flowChartConnector">
              <a:avLst/>
            </a:prstGeom>
            <a:solidFill>
              <a:schemeClr val="bg1"/>
            </a:solidFill>
            <a:ln w="28575">
              <a:solidFill>
                <a:srgbClr val="DA498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TextBox 13">
              <a:extLst>
                <a:ext uri="{FF2B5EF4-FFF2-40B4-BE49-F238E27FC236}">
                  <a16:creationId xmlns:a16="http://schemas.microsoft.com/office/drawing/2014/main" id="{CE58358C-0457-1199-321F-AEE3F459DA6B}"/>
                </a:ext>
              </a:extLst>
            </p:cNvPr>
            <p:cNvSpPr txBox="1"/>
            <p:nvPr/>
          </p:nvSpPr>
          <p:spPr>
            <a:xfrm>
              <a:off x="697184" y="3334046"/>
              <a:ext cx="780984" cy="461665"/>
            </a:xfrm>
            <a:prstGeom prst="rect">
              <a:avLst/>
            </a:prstGeom>
            <a:noFill/>
          </p:spPr>
          <p:txBody>
            <a:bodyPr wrap="none" rtlCol="0">
              <a:spAutoFit/>
            </a:bodyPr>
            <a:lstStyle/>
            <a:p>
              <a:pPr algn="ctr"/>
              <a:r>
                <a:rPr lang="en-US" sz="2400" dirty="0">
                  <a:solidFill>
                    <a:srgbClr val="DA498D"/>
                  </a:solidFill>
                  <a:latin typeface="Daytona Condensed" panose="020B0506030503040204" pitchFamily="34" charset="0"/>
                </a:rPr>
                <a:t>2021</a:t>
              </a:r>
            </a:p>
          </p:txBody>
        </p:sp>
      </p:grpSp>
      <p:grpSp>
        <p:nvGrpSpPr>
          <p:cNvPr id="9" name="Group 8">
            <a:extLst>
              <a:ext uri="{FF2B5EF4-FFF2-40B4-BE49-F238E27FC236}">
                <a16:creationId xmlns:a16="http://schemas.microsoft.com/office/drawing/2014/main" id="{8B0599A8-E676-8458-8BFC-23042FB566C4}"/>
              </a:ext>
            </a:extLst>
          </p:cNvPr>
          <p:cNvGrpSpPr/>
          <p:nvPr/>
        </p:nvGrpSpPr>
        <p:grpSpPr>
          <a:xfrm>
            <a:off x="2621250" y="3706400"/>
            <a:ext cx="918277" cy="914400"/>
            <a:chOff x="2621250" y="3706400"/>
            <a:chExt cx="918277" cy="914400"/>
          </a:xfrm>
        </p:grpSpPr>
        <p:sp>
          <p:nvSpPr>
            <p:cNvPr id="25" name="Flowchart: Connector 24">
              <a:extLst>
                <a:ext uri="{FF2B5EF4-FFF2-40B4-BE49-F238E27FC236}">
                  <a16:creationId xmlns:a16="http://schemas.microsoft.com/office/drawing/2014/main" id="{CF22387D-3572-F3BF-647A-B4881642AAF3}"/>
                </a:ext>
              </a:extLst>
            </p:cNvPr>
            <p:cNvSpPr/>
            <p:nvPr/>
          </p:nvSpPr>
          <p:spPr>
            <a:xfrm>
              <a:off x="2625127" y="3706400"/>
              <a:ext cx="914400" cy="914400"/>
            </a:xfrm>
            <a:prstGeom prst="flowChartConnector">
              <a:avLst/>
            </a:prstGeom>
            <a:solidFill>
              <a:schemeClr val="bg1"/>
            </a:solidFill>
            <a:ln w="28575">
              <a:solidFill>
                <a:srgbClr val="69247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FAC199E-D180-32B3-616F-280A1AEFCB23}"/>
                </a:ext>
              </a:extLst>
            </p:cNvPr>
            <p:cNvSpPr txBox="1"/>
            <p:nvPr/>
          </p:nvSpPr>
          <p:spPr>
            <a:xfrm>
              <a:off x="2621250" y="3932768"/>
              <a:ext cx="780984" cy="461665"/>
            </a:xfrm>
            <a:prstGeom prst="rect">
              <a:avLst/>
            </a:prstGeom>
            <a:noFill/>
          </p:spPr>
          <p:txBody>
            <a:bodyPr wrap="none" rtlCol="0">
              <a:spAutoFit/>
            </a:bodyPr>
            <a:lstStyle/>
            <a:p>
              <a:pPr algn="ctr"/>
              <a:r>
                <a:rPr lang="en-US" sz="2400" dirty="0">
                  <a:solidFill>
                    <a:srgbClr val="69247C"/>
                  </a:solidFill>
                  <a:latin typeface="Daytona Condensed" panose="020B0506030503040204" pitchFamily="34" charset="0"/>
                </a:rPr>
                <a:t>2022</a:t>
              </a:r>
            </a:p>
          </p:txBody>
        </p:sp>
      </p:grpSp>
      <p:grpSp>
        <p:nvGrpSpPr>
          <p:cNvPr id="10" name="Group 9">
            <a:extLst>
              <a:ext uri="{FF2B5EF4-FFF2-40B4-BE49-F238E27FC236}">
                <a16:creationId xmlns:a16="http://schemas.microsoft.com/office/drawing/2014/main" id="{36EE7B7F-BF1C-3E94-28DF-B1DB78CFEDF0}"/>
              </a:ext>
            </a:extLst>
          </p:cNvPr>
          <p:cNvGrpSpPr/>
          <p:nvPr/>
        </p:nvGrpSpPr>
        <p:grpSpPr>
          <a:xfrm>
            <a:off x="4589258" y="3706400"/>
            <a:ext cx="918277" cy="914400"/>
            <a:chOff x="4589258" y="3706400"/>
            <a:chExt cx="918277" cy="914400"/>
          </a:xfrm>
        </p:grpSpPr>
        <p:sp>
          <p:nvSpPr>
            <p:cNvPr id="26" name="Flowchart: Connector 25">
              <a:extLst>
                <a:ext uri="{FF2B5EF4-FFF2-40B4-BE49-F238E27FC236}">
                  <a16:creationId xmlns:a16="http://schemas.microsoft.com/office/drawing/2014/main" id="{5EC119B9-3224-A6FE-DFAC-CF41BD1BD1F0}"/>
                </a:ext>
              </a:extLst>
            </p:cNvPr>
            <p:cNvSpPr/>
            <p:nvPr/>
          </p:nvSpPr>
          <p:spPr>
            <a:xfrm>
              <a:off x="4593135" y="3706400"/>
              <a:ext cx="914400" cy="914400"/>
            </a:xfrm>
            <a:prstGeom prst="flowChartConnector">
              <a:avLst/>
            </a:prstGeom>
            <a:solidFill>
              <a:schemeClr val="bg1"/>
            </a:solidFill>
            <a:ln w="28575">
              <a:solidFill>
                <a:schemeClr val="accent4">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sp>
          <p:nvSpPr>
            <p:cNvPr id="16" name="TextBox 15">
              <a:extLst>
                <a:ext uri="{FF2B5EF4-FFF2-40B4-BE49-F238E27FC236}">
                  <a16:creationId xmlns:a16="http://schemas.microsoft.com/office/drawing/2014/main" id="{753D5BC5-EEC2-3CB1-9B01-58B9C8C111FE}"/>
                </a:ext>
              </a:extLst>
            </p:cNvPr>
            <p:cNvSpPr txBox="1"/>
            <p:nvPr/>
          </p:nvSpPr>
          <p:spPr>
            <a:xfrm>
              <a:off x="4589258" y="3932768"/>
              <a:ext cx="780984" cy="461665"/>
            </a:xfrm>
            <a:prstGeom prst="rect">
              <a:avLst/>
            </a:prstGeom>
            <a:noFill/>
          </p:spPr>
          <p:txBody>
            <a:bodyPr wrap="none" rtlCol="0">
              <a:spAutoFit/>
            </a:bodyPr>
            <a:lstStyle/>
            <a:p>
              <a:pPr algn="ctr"/>
              <a:r>
                <a:rPr lang="en-US" sz="2400" dirty="0">
                  <a:solidFill>
                    <a:schemeClr val="accent4">
                      <a:lumMod val="75000"/>
                    </a:schemeClr>
                  </a:solidFill>
                  <a:latin typeface="Daytona Condensed" panose="020B0506030503040204" pitchFamily="34" charset="0"/>
                </a:rPr>
                <a:t>2023</a:t>
              </a:r>
            </a:p>
          </p:txBody>
        </p:sp>
      </p:grpSp>
      <p:grpSp>
        <p:nvGrpSpPr>
          <p:cNvPr id="11" name="Group 10">
            <a:extLst>
              <a:ext uri="{FF2B5EF4-FFF2-40B4-BE49-F238E27FC236}">
                <a16:creationId xmlns:a16="http://schemas.microsoft.com/office/drawing/2014/main" id="{939655E8-8051-ACB2-87BA-0341B8666DB4}"/>
              </a:ext>
            </a:extLst>
          </p:cNvPr>
          <p:cNvGrpSpPr/>
          <p:nvPr/>
        </p:nvGrpSpPr>
        <p:grpSpPr>
          <a:xfrm>
            <a:off x="6441361" y="3706400"/>
            <a:ext cx="941805" cy="914400"/>
            <a:chOff x="6441361" y="3706400"/>
            <a:chExt cx="941805" cy="914400"/>
          </a:xfrm>
        </p:grpSpPr>
        <p:sp>
          <p:nvSpPr>
            <p:cNvPr id="27" name="Flowchart: Connector 26">
              <a:extLst>
                <a:ext uri="{FF2B5EF4-FFF2-40B4-BE49-F238E27FC236}">
                  <a16:creationId xmlns:a16="http://schemas.microsoft.com/office/drawing/2014/main" id="{29BAF31A-497F-E673-FA23-D693EB2FA118}"/>
                </a:ext>
              </a:extLst>
            </p:cNvPr>
            <p:cNvSpPr/>
            <p:nvPr/>
          </p:nvSpPr>
          <p:spPr>
            <a:xfrm>
              <a:off x="6468766" y="3706400"/>
              <a:ext cx="914400" cy="914400"/>
            </a:xfrm>
            <a:prstGeom prst="flowChartConnector">
              <a:avLst/>
            </a:prstGeom>
            <a:solidFill>
              <a:schemeClr val="bg1"/>
            </a:solidFill>
            <a:ln w="28575">
              <a:solidFill>
                <a:srgbClr val="FAC67A"/>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C2F656A-E31F-3E52-41CA-A641B30D8C3F}"/>
                </a:ext>
              </a:extLst>
            </p:cNvPr>
            <p:cNvSpPr txBox="1"/>
            <p:nvPr/>
          </p:nvSpPr>
          <p:spPr>
            <a:xfrm>
              <a:off x="6441361" y="3932768"/>
              <a:ext cx="780984" cy="461665"/>
            </a:xfrm>
            <a:prstGeom prst="rect">
              <a:avLst/>
            </a:prstGeom>
            <a:noFill/>
          </p:spPr>
          <p:txBody>
            <a:bodyPr wrap="none" rtlCol="0">
              <a:spAutoFit/>
            </a:bodyPr>
            <a:lstStyle/>
            <a:p>
              <a:pPr algn="ctr"/>
              <a:r>
                <a:rPr lang="en-US" sz="2400" dirty="0">
                  <a:solidFill>
                    <a:srgbClr val="F8AB3A"/>
                  </a:solidFill>
                  <a:latin typeface="Daytona Condensed" panose="020B0506030503040204" pitchFamily="34" charset="0"/>
                </a:rPr>
                <a:t>2024</a:t>
              </a:r>
            </a:p>
          </p:txBody>
        </p:sp>
      </p:grpSp>
      <p:grpSp>
        <p:nvGrpSpPr>
          <p:cNvPr id="12" name="Group 11">
            <a:extLst>
              <a:ext uri="{FF2B5EF4-FFF2-40B4-BE49-F238E27FC236}">
                <a16:creationId xmlns:a16="http://schemas.microsoft.com/office/drawing/2014/main" id="{8E0379FD-2081-1711-7DA2-3049DA1513F2}"/>
              </a:ext>
            </a:extLst>
          </p:cNvPr>
          <p:cNvGrpSpPr/>
          <p:nvPr/>
        </p:nvGrpSpPr>
        <p:grpSpPr>
          <a:xfrm>
            <a:off x="8347444" y="3706400"/>
            <a:ext cx="918277" cy="914400"/>
            <a:chOff x="8404594" y="3706400"/>
            <a:chExt cx="918277" cy="914400"/>
          </a:xfrm>
        </p:grpSpPr>
        <p:sp>
          <p:nvSpPr>
            <p:cNvPr id="28" name="Flowchart: Connector 27">
              <a:extLst>
                <a:ext uri="{FF2B5EF4-FFF2-40B4-BE49-F238E27FC236}">
                  <a16:creationId xmlns:a16="http://schemas.microsoft.com/office/drawing/2014/main" id="{F629C091-FC0C-90A5-225E-70A4C38BA4B8}"/>
                </a:ext>
              </a:extLst>
            </p:cNvPr>
            <p:cNvSpPr/>
            <p:nvPr/>
          </p:nvSpPr>
          <p:spPr>
            <a:xfrm>
              <a:off x="8408471" y="3706400"/>
              <a:ext cx="914400" cy="914400"/>
            </a:xfrm>
            <a:prstGeom prst="flowChartConnector">
              <a:avLst/>
            </a:prstGeom>
            <a:solidFill>
              <a:schemeClr val="bg1"/>
            </a:solidFill>
            <a:ln w="28575">
              <a:solidFill>
                <a:srgbClr val="DA730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050A079-3CEF-BFC6-CEC6-321067C4657F}"/>
                </a:ext>
              </a:extLst>
            </p:cNvPr>
            <p:cNvSpPr txBox="1"/>
            <p:nvPr/>
          </p:nvSpPr>
          <p:spPr>
            <a:xfrm>
              <a:off x="8404594" y="3932768"/>
              <a:ext cx="780984" cy="461665"/>
            </a:xfrm>
            <a:prstGeom prst="rect">
              <a:avLst/>
            </a:prstGeom>
            <a:noFill/>
          </p:spPr>
          <p:txBody>
            <a:bodyPr wrap="none" rtlCol="0">
              <a:spAutoFit/>
            </a:bodyPr>
            <a:lstStyle/>
            <a:p>
              <a:pPr algn="ctr"/>
              <a:r>
                <a:rPr lang="en-US" sz="2400" dirty="0">
                  <a:solidFill>
                    <a:srgbClr val="DA7301"/>
                  </a:solidFill>
                  <a:latin typeface="Daytona Condensed" panose="020B0506030503040204" pitchFamily="34" charset="0"/>
                </a:rPr>
                <a:t>2025</a:t>
              </a:r>
            </a:p>
          </p:txBody>
        </p:sp>
      </p:grpSp>
      <p:sp>
        <p:nvSpPr>
          <p:cNvPr id="32" name="Rectangle: Rounded Corners 31">
            <a:extLst>
              <a:ext uri="{FF2B5EF4-FFF2-40B4-BE49-F238E27FC236}">
                <a16:creationId xmlns:a16="http://schemas.microsoft.com/office/drawing/2014/main" id="{8E82E895-4A10-494E-536A-AA6B56909C8B}"/>
              </a:ext>
            </a:extLst>
          </p:cNvPr>
          <p:cNvSpPr/>
          <p:nvPr/>
        </p:nvSpPr>
        <p:spPr>
          <a:xfrm>
            <a:off x="2293113" y="845980"/>
            <a:ext cx="1578429" cy="2560320"/>
          </a:xfrm>
          <a:prstGeom prst="roundRect">
            <a:avLst/>
          </a:prstGeom>
          <a:solidFill>
            <a:schemeClr val="bg1"/>
          </a:solidFill>
          <a:ln w="28575" cap="rnd">
            <a:solidFill>
              <a:srgbClr val="6924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9B181C7A-6352-0DC6-0885-6C0EBF76D885}"/>
              </a:ext>
            </a:extLst>
          </p:cNvPr>
          <p:cNvSpPr/>
          <p:nvPr/>
        </p:nvSpPr>
        <p:spPr>
          <a:xfrm>
            <a:off x="4223058" y="845980"/>
            <a:ext cx="1578429" cy="2560320"/>
          </a:xfrm>
          <a:prstGeom prst="roundRect">
            <a:avLst/>
          </a:prstGeom>
          <a:solidFill>
            <a:schemeClr val="bg1"/>
          </a:solidFill>
          <a:ln w="28575" cap="rnd">
            <a:solidFill>
              <a:schemeClr val="accent4">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Rounded Corners 39">
            <a:extLst>
              <a:ext uri="{FF2B5EF4-FFF2-40B4-BE49-F238E27FC236}">
                <a16:creationId xmlns:a16="http://schemas.microsoft.com/office/drawing/2014/main" id="{0F21FD22-75F1-8B05-F600-879396251BF2}"/>
              </a:ext>
            </a:extLst>
          </p:cNvPr>
          <p:cNvSpPr/>
          <p:nvPr/>
        </p:nvSpPr>
        <p:spPr>
          <a:xfrm>
            <a:off x="6136752" y="845980"/>
            <a:ext cx="1578429" cy="2560320"/>
          </a:xfrm>
          <a:prstGeom prst="roundRect">
            <a:avLst/>
          </a:prstGeom>
          <a:solidFill>
            <a:schemeClr val="bg1"/>
          </a:solidFill>
          <a:ln w="28575" cap="rnd">
            <a:solidFill>
              <a:srgbClr val="FAC67A"/>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940DCD66-1F45-AF51-1EFC-D5B1F2F06144}"/>
              </a:ext>
            </a:extLst>
          </p:cNvPr>
          <p:cNvSpPr/>
          <p:nvPr/>
        </p:nvSpPr>
        <p:spPr>
          <a:xfrm>
            <a:off x="7993906" y="845980"/>
            <a:ext cx="1578429" cy="2560320"/>
          </a:xfrm>
          <a:prstGeom prst="roundRect">
            <a:avLst/>
          </a:prstGeom>
          <a:solidFill>
            <a:schemeClr val="bg1"/>
          </a:solidFill>
          <a:ln w="28575" cap="rnd">
            <a:solidFill>
              <a:srgbClr val="DA730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id="{D2BF3CB3-B104-C7C3-6757-AB029B8DB00A}"/>
              </a:ext>
            </a:extLst>
          </p:cNvPr>
          <p:cNvCxnSpPr>
            <a:cxnSpLocks/>
          </p:cNvCxnSpPr>
          <p:nvPr/>
        </p:nvCxnSpPr>
        <p:spPr>
          <a:xfrm>
            <a:off x="1203416" y="4650022"/>
            <a:ext cx="0" cy="548640"/>
          </a:xfrm>
          <a:prstGeom prst="line">
            <a:avLst/>
          </a:prstGeom>
          <a:ln w="28575" cap="rnd">
            <a:solidFill>
              <a:srgbClr val="DA498D"/>
            </a:solidFill>
            <a:prstDash val="solid"/>
          </a:ln>
        </p:spPr>
        <p:style>
          <a:lnRef idx="2">
            <a:schemeClr val="accent1"/>
          </a:lnRef>
          <a:fillRef idx="0">
            <a:schemeClr val="accent1"/>
          </a:fillRef>
          <a:effectRef idx="1">
            <a:schemeClr val="accent1"/>
          </a:effectRef>
          <a:fontRef idx="minor">
            <a:schemeClr val="tx1"/>
          </a:fontRef>
        </p:style>
      </p:cxnSp>
      <p:sp>
        <p:nvSpPr>
          <p:cNvPr id="50" name="Rectangle: Rounded Corners 49">
            <a:extLst>
              <a:ext uri="{FF2B5EF4-FFF2-40B4-BE49-F238E27FC236}">
                <a16:creationId xmlns:a16="http://schemas.microsoft.com/office/drawing/2014/main" id="{4E259A00-F796-0E2E-1FCB-AEE5DF622B26}"/>
              </a:ext>
            </a:extLst>
          </p:cNvPr>
          <p:cNvSpPr/>
          <p:nvPr/>
        </p:nvSpPr>
        <p:spPr>
          <a:xfrm>
            <a:off x="414202" y="4976682"/>
            <a:ext cx="1578429" cy="2560320"/>
          </a:xfrm>
          <a:prstGeom prst="roundRect">
            <a:avLst/>
          </a:prstGeom>
          <a:solidFill>
            <a:schemeClr val="bg1"/>
          </a:solidFill>
          <a:ln w="28575" cap="rnd">
            <a:solidFill>
              <a:srgbClr val="DA498D"/>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89161E17-6BDC-3C83-F18B-1289ECB1E46D}"/>
              </a:ext>
            </a:extLst>
          </p:cNvPr>
          <p:cNvSpPr/>
          <p:nvPr/>
        </p:nvSpPr>
        <p:spPr>
          <a:xfrm>
            <a:off x="2293113" y="4976682"/>
            <a:ext cx="1578429" cy="2560320"/>
          </a:xfrm>
          <a:prstGeom prst="roundRect">
            <a:avLst/>
          </a:prstGeom>
          <a:solidFill>
            <a:schemeClr val="bg1"/>
          </a:solidFill>
          <a:ln w="28575" cap="rnd">
            <a:solidFill>
              <a:srgbClr val="6924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Rounded Corners 65">
            <a:extLst>
              <a:ext uri="{FF2B5EF4-FFF2-40B4-BE49-F238E27FC236}">
                <a16:creationId xmlns:a16="http://schemas.microsoft.com/office/drawing/2014/main" id="{524D0603-D278-4B5B-09B4-AE763CEF1B18}"/>
              </a:ext>
            </a:extLst>
          </p:cNvPr>
          <p:cNvSpPr/>
          <p:nvPr/>
        </p:nvSpPr>
        <p:spPr>
          <a:xfrm>
            <a:off x="4206806" y="4976682"/>
            <a:ext cx="1578429" cy="2560320"/>
          </a:xfrm>
          <a:prstGeom prst="roundRect">
            <a:avLst/>
          </a:prstGeom>
          <a:solidFill>
            <a:schemeClr val="bg1"/>
          </a:solidFill>
          <a:ln w="28575" cap="rnd">
            <a:solidFill>
              <a:schemeClr val="accent4">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Rounded Corners 76">
            <a:extLst>
              <a:ext uri="{FF2B5EF4-FFF2-40B4-BE49-F238E27FC236}">
                <a16:creationId xmlns:a16="http://schemas.microsoft.com/office/drawing/2014/main" id="{3273E81E-5635-7CED-3481-A998810EB94B}"/>
              </a:ext>
            </a:extLst>
          </p:cNvPr>
          <p:cNvSpPr/>
          <p:nvPr/>
        </p:nvSpPr>
        <p:spPr>
          <a:xfrm>
            <a:off x="6136752" y="4976682"/>
            <a:ext cx="1578429" cy="2560320"/>
          </a:xfrm>
          <a:prstGeom prst="roundRect">
            <a:avLst/>
          </a:prstGeom>
          <a:solidFill>
            <a:schemeClr val="bg1"/>
          </a:solidFill>
          <a:ln w="28575" cap="rnd">
            <a:solidFill>
              <a:srgbClr val="F8AB3A"/>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AC67A"/>
              </a:solidFill>
            </a:endParaRPr>
          </a:p>
        </p:txBody>
      </p:sp>
      <p:sp>
        <p:nvSpPr>
          <p:cNvPr id="82" name="Rectangle 81">
            <a:extLst>
              <a:ext uri="{FF2B5EF4-FFF2-40B4-BE49-F238E27FC236}">
                <a16:creationId xmlns:a16="http://schemas.microsoft.com/office/drawing/2014/main" id="{DF231FCD-A6C9-1D84-EE6D-1A79B7134BD8}"/>
              </a:ext>
            </a:extLst>
          </p:cNvPr>
          <p:cNvSpPr/>
          <p:nvPr/>
        </p:nvSpPr>
        <p:spPr>
          <a:xfrm>
            <a:off x="346510" y="206713"/>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5CDB24A-3DDB-7A38-4C33-B70AEACBD535}"/>
              </a:ext>
            </a:extLst>
          </p:cNvPr>
          <p:cNvSpPr txBox="1"/>
          <p:nvPr/>
        </p:nvSpPr>
        <p:spPr>
          <a:xfrm>
            <a:off x="2719364" y="690605"/>
            <a:ext cx="725927" cy="307777"/>
          </a:xfrm>
          <a:prstGeom prst="rect">
            <a:avLst/>
          </a:prstGeom>
          <a:solidFill>
            <a:schemeClr val="bg1"/>
          </a:solidFill>
        </p:spPr>
        <p:txBody>
          <a:bodyPr wrap="square" rtlCol="0">
            <a:spAutoFit/>
          </a:bodyPr>
          <a:lstStyle/>
          <a:p>
            <a:pPr algn="ctr"/>
            <a:r>
              <a:rPr lang="en-US" sz="1400" dirty="0">
                <a:solidFill>
                  <a:srgbClr val="69247C"/>
                </a:solidFill>
                <a:latin typeface="Daytona Condensed" panose="020B0506030503040204" pitchFamily="34" charset="0"/>
              </a:rPr>
              <a:t>Jan-Jun</a:t>
            </a:r>
          </a:p>
        </p:txBody>
      </p:sp>
      <p:sp>
        <p:nvSpPr>
          <p:cNvPr id="3" name="TextBox 2">
            <a:extLst>
              <a:ext uri="{FF2B5EF4-FFF2-40B4-BE49-F238E27FC236}">
                <a16:creationId xmlns:a16="http://schemas.microsoft.com/office/drawing/2014/main" id="{46F00CC4-068D-D521-0099-72FE2D92EF86}"/>
              </a:ext>
            </a:extLst>
          </p:cNvPr>
          <p:cNvSpPr txBox="1"/>
          <p:nvPr/>
        </p:nvSpPr>
        <p:spPr>
          <a:xfrm>
            <a:off x="4649308" y="690605"/>
            <a:ext cx="725927" cy="307777"/>
          </a:xfrm>
          <a:prstGeom prst="rect">
            <a:avLst/>
          </a:prstGeom>
          <a:solidFill>
            <a:schemeClr val="bg1"/>
          </a:solidFill>
        </p:spPr>
        <p:txBody>
          <a:bodyPr wrap="square" rtlCol="0">
            <a:spAutoFit/>
          </a:bodyPr>
          <a:lstStyle/>
          <a:p>
            <a:pPr algn="ctr"/>
            <a:r>
              <a:rPr lang="en-US" sz="1400" dirty="0">
                <a:solidFill>
                  <a:schemeClr val="accent4">
                    <a:lumMod val="75000"/>
                  </a:schemeClr>
                </a:solidFill>
                <a:latin typeface="Daytona Condensed" panose="020B0506030503040204" pitchFamily="34" charset="0"/>
              </a:rPr>
              <a:t>Jan-Jun</a:t>
            </a:r>
          </a:p>
        </p:txBody>
      </p:sp>
      <p:sp>
        <p:nvSpPr>
          <p:cNvPr id="5" name="TextBox 4">
            <a:extLst>
              <a:ext uri="{FF2B5EF4-FFF2-40B4-BE49-F238E27FC236}">
                <a16:creationId xmlns:a16="http://schemas.microsoft.com/office/drawing/2014/main" id="{10A0BBAD-E593-1813-964E-072F8F906B8B}"/>
              </a:ext>
            </a:extLst>
          </p:cNvPr>
          <p:cNvSpPr txBox="1"/>
          <p:nvPr/>
        </p:nvSpPr>
        <p:spPr>
          <a:xfrm>
            <a:off x="2719364" y="7383113"/>
            <a:ext cx="725927" cy="307777"/>
          </a:xfrm>
          <a:prstGeom prst="rect">
            <a:avLst/>
          </a:prstGeom>
          <a:solidFill>
            <a:schemeClr val="bg1"/>
          </a:solidFill>
        </p:spPr>
        <p:txBody>
          <a:bodyPr wrap="square" rtlCol="0">
            <a:spAutoFit/>
          </a:bodyPr>
          <a:lstStyle/>
          <a:p>
            <a:pPr algn="ctr"/>
            <a:r>
              <a:rPr lang="en-US" sz="1400" dirty="0">
                <a:solidFill>
                  <a:srgbClr val="69247C"/>
                </a:solidFill>
                <a:latin typeface="Daytona Condensed" panose="020B0506030503040204" pitchFamily="34" charset="0"/>
              </a:rPr>
              <a:t>Jul-Dec</a:t>
            </a:r>
          </a:p>
        </p:txBody>
      </p:sp>
      <p:sp>
        <p:nvSpPr>
          <p:cNvPr id="6" name="TextBox 5">
            <a:extLst>
              <a:ext uri="{FF2B5EF4-FFF2-40B4-BE49-F238E27FC236}">
                <a16:creationId xmlns:a16="http://schemas.microsoft.com/office/drawing/2014/main" id="{2D9ABD30-6771-73AB-CFB5-25DC5BE87500}"/>
              </a:ext>
            </a:extLst>
          </p:cNvPr>
          <p:cNvSpPr txBox="1"/>
          <p:nvPr/>
        </p:nvSpPr>
        <p:spPr>
          <a:xfrm>
            <a:off x="840452" y="7383113"/>
            <a:ext cx="725927" cy="307777"/>
          </a:xfrm>
          <a:prstGeom prst="rect">
            <a:avLst/>
          </a:prstGeom>
          <a:solidFill>
            <a:schemeClr val="bg1"/>
          </a:solidFill>
        </p:spPr>
        <p:txBody>
          <a:bodyPr wrap="square" rtlCol="0">
            <a:spAutoFit/>
          </a:bodyPr>
          <a:lstStyle/>
          <a:p>
            <a:pPr algn="ctr"/>
            <a:r>
              <a:rPr lang="en-US" sz="1400" dirty="0">
                <a:solidFill>
                  <a:srgbClr val="DA498D"/>
                </a:solidFill>
                <a:latin typeface="Daytona Condensed" panose="020B0506030503040204" pitchFamily="34" charset="0"/>
              </a:rPr>
              <a:t>Jul-Dec</a:t>
            </a:r>
          </a:p>
        </p:txBody>
      </p:sp>
      <p:sp>
        <p:nvSpPr>
          <p:cNvPr id="7" name="TextBox 6">
            <a:extLst>
              <a:ext uri="{FF2B5EF4-FFF2-40B4-BE49-F238E27FC236}">
                <a16:creationId xmlns:a16="http://schemas.microsoft.com/office/drawing/2014/main" id="{6EA70505-848D-3B66-5DBB-B8CC3D830D26}"/>
              </a:ext>
            </a:extLst>
          </p:cNvPr>
          <p:cNvSpPr txBox="1"/>
          <p:nvPr/>
        </p:nvSpPr>
        <p:spPr>
          <a:xfrm>
            <a:off x="4633056" y="7381623"/>
            <a:ext cx="725927" cy="307777"/>
          </a:xfrm>
          <a:prstGeom prst="rect">
            <a:avLst/>
          </a:prstGeom>
          <a:solidFill>
            <a:schemeClr val="bg1"/>
          </a:solidFill>
        </p:spPr>
        <p:txBody>
          <a:bodyPr wrap="square" rtlCol="0">
            <a:spAutoFit/>
          </a:bodyPr>
          <a:lstStyle/>
          <a:p>
            <a:pPr algn="ctr"/>
            <a:r>
              <a:rPr lang="en-US" sz="1400" dirty="0">
                <a:solidFill>
                  <a:schemeClr val="accent4">
                    <a:lumMod val="75000"/>
                  </a:schemeClr>
                </a:solidFill>
                <a:latin typeface="Daytona Condensed" panose="020B0506030503040204" pitchFamily="34" charset="0"/>
              </a:rPr>
              <a:t>Jul-Dec</a:t>
            </a:r>
          </a:p>
        </p:txBody>
      </p:sp>
      <p:sp>
        <p:nvSpPr>
          <p:cNvPr id="8" name="TextBox 7">
            <a:extLst>
              <a:ext uri="{FF2B5EF4-FFF2-40B4-BE49-F238E27FC236}">
                <a16:creationId xmlns:a16="http://schemas.microsoft.com/office/drawing/2014/main" id="{F2E2183D-4E17-0390-BABA-AED15B6B963A}"/>
              </a:ext>
            </a:extLst>
          </p:cNvPr>
          <p:cNvSpPr txBox="1"/>
          <p:nvPr/>
        </p:nvSpPr>
        <p:spPr>
          <a:xfrm>
            <a:off x="6563003" y="7381624"/>
            <a:ext cx="725927" cy="307777"/>
          </a:xfrm>
          <a:prstGeom prst="rect">
            <a:avLst/>
          </a:prstGeom>
          <a:solidFill>
            <a:schemeClr val="bg1"/>
          </a:solidFill>
        </p:spPr>
        <p:txBody>
          <a:bodyPr wrap="square" rtlCol="0">
            <a:spAutoFit/>
          </a:bodyPr>
          <a:lstStyle/>
          <a:p>
            <a:pPr algn="ctr"/>
            <a:r>
              <a:rPr lang="en-US" sz="1400" dirty="0">
                <a:solidFill>
                  <a:srgbClr val="F8AB3A"/>
                </a:solidFill>
                <a:latin typeface="Daytona Condensed" panose="020B0506030503040204" pitchFamily="34" charset="0"/>
              </a:rPr>
              <a:t>Jul-Dec</a:t>
            </a:r>
          </a:p>
        </p:txBody>
      </p:sp>
      <p:sp>
        <p:nvSpPr>
          <p:cNvPr id="13" name="TextBox 12">
            <a:extLst>
              <a:ext uri="{FF2B5EF4-FFF2-40B4-BE49-F238E27FC236}">
                <a16:creationId xmlns:a16="http://schemas.microsoft.com/office/drawing/2014/main" id="{F5B4D1EC-C729-3BC3-9D86-6E9BDBCBBEE5}"/>
              </a:ext>
            </a:extLst>
          </p:cNvPr>
          <p:cNvSpPr txBox="1"/>
          <p:nvPr/>
        </p:nvSpPr>
        <p:spPr>
          <a:xfrm>
            <a:off x="6563003" y="686800"/>
            <a:ext cx="725927" cy="307777"/>
          </a:xfrm>
          <a:prstGeom prst="rect">
            <a:avLst/>
          </a:prstGeom>
          <a:solidFill>
            <a:schemeClr val="bg1"/>
          </a:solidFill>
        </p:spPr>
        <p:txBody>
          <a:bodyPr wrap="square" rtlCol="0">
            <a:spAutoFit/>
          </a:bodyPr>
          <a:lstStyle/>
          <a:p>
            <a:pPr algn="ctr"/>
            <a:r>
              <a:rPr lang="en-US" sz="1400" dirty="0">
                <a:solidFill>
                  <a:srgbClr val="F8AB3A"/>
                </a:solidFill>
                <a:latin typeface="Daytona Condensed" panose="020B0506030503040204" pitchFamily="34" charset="0"/>
              </a:rPr>
              <a:t>Jan-Jun</a:t>
            </a:r>
          </a:p>
        </p:txBody>
      </p:sp>
      <p:sp>
        <p:nvSpPr>
          <p:cNvPr id="20" name="TextBox 19">
            <a:extLst>
              <a:ext uri="{FF2B5EF4-FFF2-40B4-BE49-F238E27FC236}">
                <a16:creationId xmlns:a16="http://schemas.microsoft.com/office/drawing/2014/main" id="{063E8B57-8BC6-4A03-5371-1AD5CE0D2041}"/>
              </a:ext>
            </a:extLst>
          </p:cNvPr>
          <p:cNvSpPr txBox="1"/>
          <p:nvPr/>
        </p:nvSpPr>
        <p:spPr>
          <a:xfrm>
            <a:off x="8548988" y="686800"/>
            <a:ext cx="725927" cy="307777"/>
          </a:xfrm>
          <a:prstGeom prst="rect">
            <a:avLst/>
          </a:prstGeom>
          <a:solidFill>
            <a:schemeClr val="bg1"/>
          </a:solidFill>
        </p:spPr>
        <p:txBody>
          <a:bodyPr wrap="square" rtlCol="0">
            <a:spAutoFit/>
          </a:bodyPr>
          <a:lstStyle/>
          <a:p>
            <a:pPr algn="ctr"/>
            <a:r>
              <a:rPr lang="en-US" sz="1400" dirty="0">
                <a:solidFill>
                  <a:srgbClr val="DA7301"/>
                </a:solidFill>
                <a:latin typeface="Daytona Condensed" panose="020B0506030503040204" pitchFamily="34" charset="0"/>
              </a:rPr>
              <a:t>Jan-Jun</a:t>
            </a:r>
          </a:p>
        </p:txBody>
      </p:sp>
      <p:sp>
        <p:nvSpPr>
          <p:cNvPr id="21" name="Rectangle 20">
            <a:extLst>
              <a:ext uri="{FF2B5EF4-FFF2-40B4-BE49-F238E27FC236}">
                <a16:creationId xmlns:a16="http://schemas.microsoft.com/office/drawing/2014/main" id="{D50DBB70-213D-DA34-FDA6-7D8EC8FA2CC8}"/>
              </a:ext>
            </a:extLst>
          </p:cNvPr>
          <p:cNvSpPr/>
          <p:nvPr/>
        </p:nvSpPr>
        <p:spPr>
          <a:xfrm>
            <a:off x="414202" y="990600"/>
            <a:ext cx="1542052" cy="23599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8983FFE-A4BB-BA40-CA2C-CAD529F1357F}"/>
              </a:ext>
            </a:extLst>
          </p:cNvPr>
          <p:cNvSpPr/>
          <p:nvPr/>
        </p:nvSpPr>
        <p:spPr>
          <a:xfrm>
            <a:off x="8169839" y="5076883"/>
            <a:ext cx="1542052" cy="23599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821DC8E-C5C5-2575-055A-F2C9D2363EAB}"/>
              </a:ext>
            </a:extLst>
          </p:cNvPr>
          <p:cNvSpPr txBox="1"/>
          <p:nvPr/>
        </p:nvSpPr>
        <p:spPr>
          <a:xfrm>
            <a:off x="432389" y="1895307"/>
            <a:ext cx="1542052" cy="461665"/>
          </a:xfrm>
          <a:prstGeom prst="rect">
            <a:avLst/>
          </a:prstGeom>
          <a:noFill/>
        </p:spPr>
        <p:txBody>
          <a:bodyPr wrap="square" rtlCol="0">
            <a:spAutoFit/>
          </a:bodyPr>
          <a:lstStyle/>
          <a:p>
            <a:pPr algn="ctr"/>
            <a:r>
              <a:rPr lang="en-US" sz="1200" dirty="0">
                <a:latin typeface="Daytona Condensed" panose="020B0506030503040204" pitchFamily="34" charset="0"/>
              </a:rPr>
              <a:t>[ Callout box for additional context ]</a:t>
            </a:r>
          </a:p>
        </p:txBody>
      </p:sp>
      <p:sp>
        <p:nvSpPr>
          <p:cNvPr id="49" name="TextBox 48">
            <a:extLst>
              <a:ext uri="{FF2B5EF4-FFF2-40B4-BE49-F238E27FC236}">
                <a16:creationId xmlns:a16="http://schemas.microsoft.com/office/drawing/2014/main" id="{4F064545-D887-CA49-813A-FC87BDC8256E}"/>
              </a:ext>
            </a:extLst>
          </p:cNvPr>
          <p:cNvSpPr txBox="1"/>
          <p:nvPr/>
        </p:nvSpPr>
        <p:spPr>
          <a:xfrm>
            <a:off x="8202693" y="5993595"/>
            <a:ext cx="1542052" cy="461665"/>
          </a:xfrm>
          <a:prstGeom prst="rect">
            <a:avLst/>
          </a:prstGeom>
          <a:noFill/>
        </p:spPr>
        <p:txBody>
          <a:bodyPr wrap="square" rtlCol="0">
            <a:spAutoFit/>
          </a:bodyPr>
          <a:lstStyle/>
          <a:p>
            <a:pPr algn="ctr"/>
            <a:r>
              <a:rPr lang="en-US" sz="1200" dirty="0">
                <a:latin typeface="Daytona Condensed" panose="020B0506030503040204" pitchFamily="34" charset="0"/>
              </a:rPr>
              <a:t>[ Callout box for additional context ]</a:t>
            </a:r>
          </a:p>
        </p:txBody>
      </p:sp>
      <p:sp>
        <p:nvSpPr>
          <p:cNvPr id="54" name="TextBox 53">
            <a:extLst>
              <a:ext uri="{FF2B5EF4-FFF2-40B4-BE49-F238E27FC236}">
                <a16:creationId xmlns:a16="http://schemas.microsoft.com/office/drawing/2014/main" id="{3F00C80B-3B3E-9AE3-5A62-D72A91C5F72C}"/>
              </a:ext>
            </a:extLst>
          </p:cNvPr>
          <p:cNvSpPr txBox="1"/>
          <p:nvPr/>
        </p:nvSpPr>
        <p:spPr>
          <a:xfrm>
            <a:off x="2315953" y="1013410"/>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56" name="TextBox 55">
            <a:extLst>
              <a:ext uri="{FF2B5EF4-FFF2-40B4-BE49-F238E27FC236}">
                <a16:creationId xmlns:a16="http://schemas.microsoft.com/office/drawing/2014/main" id="{66E8DD69-CDD8-A4D9-BB8B-E91BA2AE9E75}"/>
              </a:ext>
            </a:extLst>
          </p:cNvPr>
          <p:cNvSpPr txBox="1"/>
          <p:nvPr/>
        </p:nvSpPr>
        <p:spPr>
          <a:xfrm>
            <a:off x="4258825" y="1013410"/>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83" name="TextBox 82">
            <a:extLst>
              <a:ext uri="{FF2B5EF4-FFF2-40B4-BE49-F238E27FC236}">
                <a16:creationId xmlns:a16="http://schemas.microsoft.com/office/drawing/2014/main" id="{8BF36ED1-73B2-87C0-7B5C-EE34C6836C07}"/>
              </a:ext>
            </a:extLst>
          </p:cNvPr>
          <p:cNvSpPr txBox="1"/>
          <p:nvPr/>
        </p:nvSpPr>
        <p:spPr>
          <a:xfrm>
            <a:off x="6173129" y="1013410"/>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84" name="TextBox 83">
            <a:extLst>
              <a:ext uri="{FF2B5EF4-FFF2-40B4-BE49-F238E27FC236}">
                <a16:creationId xmlns:a16="http://schemas.microsoft.com/office/drawing/2014/main" id="{2ADEEB20-FE2A-3263-415A-F8792501E73A}"/>
              </a:ext>
            </a:extLst>
          </p:cNvPr>
          <p:cNvSpPr txBox="1"/>
          <p:nvPr/>
        </p:nvSpPr>
        <p:spPr>
          <a:xfrm>
            <a:off x="8018696" y="1013410"/>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85" name="TextBox 84">
            <a:extLst>
              <a:ext uri="{FF2B5EF4-FFF2-40B4-BE49-F238E27FC236}">
                <a16:creationId xmlns:a16="http://schemas.microsoft.com/office/drawing/2014/main" id="{8F61C257-3935-F667-4B3D-222170574288}"/>
              </a:ext>
            </a:extLst>
          </p:cNvPr>
          <p:cNvSpPr txBox="1"/>
          <p:nvPr/>
        </p:nvSpPr>
        <p:spPr>
          <a:xfrm>
            <a:off x="430454" y="5079596"/>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86" name="TextBox 85">
            <a:extLst>
              <a:ext uri="{FF2B5EF4-FFF2-40B4-BE49-F238E27FC236}">
                <a16:creationId xmlns:a16="http://schemas.microsoft.com/office/drawing/2014/main" id="{1701A619-0AAD-6F86-EE87-01B32721ED71}"/>
              </a:ext>
            </a:extLst>
          </p:cNvPr>
          <p:cNvSpPr txBox="1"/>
          <p:nvPr/>
        </p:nvSpPr>
        <p:spPr>
          <a:xfrm>
            <a:off x="2309513" y="5079596"/>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87" name="TextBox 86">
            <a:extLst>
              <a:ext uri="{FF2B5EF4-FFF2-40B4-BE49-F238E27FC236}">
                <a16:creationId xmlns:a16="http://schemas.microsoft.com/office/drawing/2014/main" id="{A1FF5E18-E45E-BEC3-30CF-3325DB860E37}"/>
              </a:ext>
            </a:extLst>
          </p:cNvPr>
          <p:cNvSpPr txBox="1"/>
          <p:nvPr/>
        </p:nvSpPr>
        <p:spPr>
          <a:xfrm>
            <a:off x="4250438" y="5079596"/>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88" name="TextBox 87">
            <a:extLst>
              <a:ext uri="{FF2B5EF4-FFF2-40B4-BE49-F238E27FC236}">
                <a16:creationId xmlns:a16="http://schemas.microsoft.com/office/drawing/2014/main" id="{54BAD335-8490-FC28-DE2B-FF2D38E98C0C}"/>
              </a:ext>
            </a:extLst>
          </p:cNvPr>
          <p:cNvSpPr txBox="1"/>
          <p:nvPr/>
        </p:nvSpPr>
        <p:spPr>
          <a:xfrm>
            <a:off x="6129497" y="5079596"/>
            <a:ext cx="1542052" cy="2354491"/>
          </a:xfrm>
          <a:prstGeom prst="rect">
            <a:avLst/>
          </a:prstGeom>
          <a:noFill/>
        </p:spPr>
        <p:txBody>
          <a:bodyPr wrap="square" rtlCol="0">
            <a:spAutoFit/>
          </a:bodyPr>
          <a:lstStyle/>
          <a:p>
            <a:pPr algn="ctr"/>
            <a:r>
              <a:rPr lang="en-US" sz="1050" dirty="0">
                <a:solidFill>
                  <a:schemeClr val="bg1">
                    <a:lumMod val="50000"/>
                  </a:schemeClr>
                </a:solidFill>
                <a:latin typeface="Daytona Condensed" panose="020B0506030503040204" pitchFamily="34" charset="0"/>
              </a:rPr>
              <a: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edit this text ]</a:t>
            </a:r>
          </a:p>
        </p:txBody>
      </p:sp>
      <p:sp>
        <p:nvSpPr>
          <p:cNvPr id="19" name="TextBox 18">
            <a:extLst>
              <a:ext uri="{FF2B5EF4-FFF2-40B4-BE49-F238E27FC236}">
                <a16:creationId xmlns:a16="http://schemas.microsoft.com/office/drawing/2014/main" id="{10FF2E16-69CC-9E8D-0FA7-D596526771BD}"/>
              </a:ext>
            </a:extLst>
          </p:cNvPr>
          <p:cNvSpPr txBox="1"/>
          <p:nvPr/>
        </p:nvSpPr>
        <p:spPr>
          <a:xfrm>
            <a:off x="360244" y="296597"/>
            <a:ext cx="3010761" cy="369332"/>
          </a:xfrm>
          <a:prstGeom prst="rect">
            <a:avLst/>
          </a:prstGeom>
          <a:noFill/>
        </p:spPr>
        <p:txBody>
          <a:bodyPr wrap="none" rtlCol="0">
            <a:spAutoFit/>
          </a:bodyPr>
          <a:lstStyle/>
          <a:p>
            <a:r>
              <a:rPr lang="en-US">
                <a:solidFill>
                  <a:schemeClr val="bg1"/>
                </a:solidFill>
                <a:latin typeface="Daytona Condensed" panose="020B0506030503040204" pitchFamily="34" charset="0"/>
              </a:rPr>
              <a:t>Semi-annual Timeline (</a:t>
            </a:r>
            <a:r>
              <a:rPr lang="en-US" dirty="0">
                <a:solidFill>
                  <a:schemeClr val="bg1"/>
                </a:solidFill>
                <a:latin typeface="Daytona Condensed" panose="020B0506030503040204" pitchFamily="34" charset="0"/>
              </a:rPr>
              <a:t>editable!)</a:t>
            </a:r>
          </a:p>
        </p:txBody>
      </p:sp>
    </p:spTree>
    <p:extLst>
      <p:ext uri="{BB962C8B-B14F-4D97-AF65-F5344CB8AC3E}">
        <p14:creationId xmlns:p14="http://schemas.microsoft.com/office/powerpoint/2010/main" val="1799159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5890-B758-DF88-6F72-9CF1ACC9C4A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9D93532-3E39-C2F9-E99F-6C974EDF5A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469" y="1346098"/>
            <a:ext cx="9481462" cy="4902302"/>
          </a:xfrm>
          <a:prstGeom prst="rect">
            <a:avLst/>
          </a:prstGeom>
        </p:spPr>
      </p:pic>
      <p:sp>
        <p:nvSpPr>
          <p:cNvPr id="8" name="Rectangle 7">
            <a:extLst>
              <a:ext uri="{FF2B5EF4-FFF2-40B4-BE49-F238E27FC236}">
                <a16:creationId xmlns:a16="http://schemas.microsoft.com/office/drawing/2014/main" id="{68AA202D-79BF-BE2F-9DA1-94D795EC73BF}"/>
              </a:ext>
            </a:extLst>
          </p:cNvPr>
          <p:cNvSpPr/>
          <p:nvPr/>
        </p:nvSpPr>
        <p:spPr>
          <a:xfrm>
            <a:off x="346510" y="250257"/>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CC4D21E-0A4A-1C42-661A-26A6362144F8}"/>
              </a:ext>
            </a:extLst>
          </p:cNvPr>
          <p:cNvSpPr txBox="1"/>
          <p:nvPr/>
        </p:nvSpPr>
        <p:spPr>
          <a:xfrm>
            <a:off x="353156" y="296597"/>
            <a:ext cx="2188997"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Canva Templates (free!)</a:t>
            </a:r>
          </a:p>
        </p:txBody>
      </p:sp>
      <p:sp>
        <p:nvSpPr>
          <p:cNvPr id="2" name="Slide Number Placeholder 1">
            <a:extLst>
              <a:ext uri="{FF2B5EF4-FFF2-40B4-BE49-F238E27FC236}">
                <a16:creationId xmlns:a16="http://schemas.microsoft.com/office/drawing/2014/main" id="{D621315C-7968-60CB-488F-0422B320BE02}"/>
              </a:ext>
            </a:extLst>
          </p:cNvPr>
          <p:cNvSpPr>
            <a:spLocks noGrp="1"/>
          </p:cNvSpPr>
          <p:nvPr>
            <p:ph type="sldNum" sz="quarter" idx="12"/>
          </p:nvPr>
        </p:nvSpPr>
        <p:spPr/>
        <p:txBody>
          <a:bodyPr/>
          <a:lstStyle/>
          <a:p>
            <a:fld id="{9925DD4E-00F3-408A-BC90-09B60E3594F0}" type="slidenum">
              <a:rPr lang="en-US" smtClean="0"/>
              <a:t>7</a:t>
            </a:fld>
            <a:endParaRPr lang="en-US"/>
          </a:p>
        </p:txBody>
      </p:sp>
    </p:spTree>
    <p:extLst>
      <p:ext uri="{BB962C8B-B14F-4D97-AF65-F5344CB8AC3E}">
        <p14:creationId xmlns:p14="http://schemas.microsoft.com/office/powerpoint/2010/main" val="661157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DC166-3644-6446-A55F-F7FEE773F627}"/>
            </a:ext>
          </a:extLst>
        </p:cNvPr>
        <p:cNvGrpSpPr/>
        <p:nvPr/>
      </p:nvGrpSpPr>
      <p:grpSpPr>
        <a:xfrm>
          <a:off x="0" y="0"/>
          <a:ext cx="0" cy="0"/>
          <a:chOff x="0" y="0"/>
          <a:chExt cx="0" cy="0"/>
        </a:xfrm>
      </p:grpSpPr>
      <p:pic>
        <p:nvPicPr>
          <p:cNvPr id="3" name="Picture 2" descr="A screenshot of a computer screen&#10;&#10;AI-generated content may be incorrect.">
            <a:extLst>
              <a:ext uri="{FF2B5EF4-FFF2-40B4-BE49-F238E27FC236}">
                <a16:creationId xmlns:a16="http://schemas.microsoft.com/office/drawing/2014/main" id="{F753EC95-0BA7-7677-0CCC-AB01B2197187}"/>
              </a:ext>
            </a:extLst>
          </p:cNvPr>
          <p:cNvPicPr>
            <a:picLocks noChangeAspect="1"/>
          </p:cNvPicPr>
          <p:nvPr/>
        </p:nvPicPr>
        <p:blipFill>
          <a:blip r:embed="rId2">
            <a:extLst>
              <a:ext uri="{28A0092B-C50C-407E-A947-70E740481C1C}">
                <a14:useLocalDpi xmlns:a14="http://schemas.microsoft.com/office/drawing/2010/main" val="0"/>
              </a:ext>
            </a:extLst>
          </a:blip>
          <a:srcRect r="6212" b="2301"/>
          <a:stretch>
            <a:fillRect/>
          </a:stretch>
        </p:blipFill>
        <p:spPr>
          <a:xfrm>
            <a:off x="332171" y="1395971"/>
            <a:ext cx="9394057" cy="4196258"/>
          </a:xfrm>
          <a:prstGeom prst="rect">
            <a:avLst/>
          </a:prstGeom>
        </p:spPr>
      </p:pic>
      <p:sp>
        <p:nvSpPr>
          <p:cNvPr id="2" name="Rectangle 1">
            <a:extLst>
              <a:ext uri="{FF2B5EF4-FFF2-40B4-BE49-F238E27FC236}">
                <a16:creationId xmlns:a16="http://schemas.microsoft.com/office/drawing/2014/main" id="{FDA692FA-DB2B-8747-8758-4CC1C77C359C}"/>
              </a:ext>
            </a:extLst>
          </p:cNvPr>
          <p:cNvSpPr/>
          <p:nvPr/>
        </p:nvSpPr>
        <p:spPr>
          <a:xfrm>
            <a:off x="346510" y="250257"/>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37E1C52-AD57-1967-8F12-C24E69C247BD}"/>
              </a:ext>
            </a:extLst>
          </p:cNvPr>
          <p:cNvSpPr txBox="1"/>
          <p:nvPr/>
        </p:nvSpPr>
        <p:spPr>
          <a:xfrm>
            <a:off x="360244" y="296597"/>
            <a:ext cx="3270767"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Canva Gantt Chart Template (free!)</a:t>
            </a:r>
          </a:p>
        </p:txBody>
      </p:sp>
      <p:sp>
        <p:nvSpPr>
          <p:cNvPr id="5" name="Slide Number Placeholder 4">
            <a:extLst>
              <a:ext uri="{FF2B5EF4-FFF2-40B4-BE49-F238E27FC236}">
                <a16:creationId xmlns:a16="http://schemas.microsoft.com/office/drawing/2014/main" id="{4968479C-D870-985E-9D90-832017014EE5}"/>
              </a:ext>
            </a:extLst>
          </p:cNvPr>
          <p:cNvSpPr>
            <a:spLocks noGrp="1"/>
          </p:cNvSpPr>
          <p:nvPr>
            <p:ph type="sldNum" sz="quarter" idx="12"/>
          </p:nvPr>
        </p:nvSpPr>
        <p:spPr/>
        <p:txBody>
          <a:bodyPr/>
          <a:lstStyle/>
          <a:p>
            <a:fld id="{9925DD4E-00F3-408A-BC90-09B60E3594F0}" type="slidenum">
              <a:rPr lang="en-US" smtClean="0"/>
              <a:t>8</a:t>
            </a:fld>
            <a:endParaRPr lang="en-US"/>
          </a:p>
        </p:txBody>
      </p:sp>
      <p:sp>
        <p:nvSpPr>
          <p:cNvPr id="7" name="TextBox 6">
            <a:extLst>
              <a:ext uri="{FF2B5EF4-FFF2-40B4-BE49-F238E27FC236}">
                <a16:creationId xmlns:a16="http://schemas.microsoft.com/office/drawing/2014/main" id="{2A51B707-3A5A-ECA0-A125-FC4D2304EE0A}"/>
              </a:ext>
            </a:extLst>
          </p:cNvPr>
          <p:cNvSpPr txBox="1"/>
          <p:nvPr/>
        </p:nvSpPr>
        <p:spPr>
          <a:xfrm>
            <a:off x="346510" y="6275931"/>
            <a:ext cx="9279499" cy="600164"/>
          </a:xfrm>
          <a:prstGeom prst="rect">
            <a:avLst/>
          </a:prstGeom>
          <a:noFill/>
        </p:spPr>
        <p:txBody>
          <a:bodyPr wrap="square">
            <a:spAutoFit/>
          </a:bodyPr>
          <a:lstStyle/>
          <a:p>
            <a:r>
              <a:rPr lang="en-US" sz="1100" i="1" dirty="0">
                <a:latin typeface="Calibri" panose="020F0502020204030204" pitchFamily="34" charset="0"/>
                <a:ea typeface="Calibri" panose="020F0502020204030204" pitchFamily="34" charset="0"/>
                <a:cs typeface="Calibri" panose="020F0502020204030204" pitchFamily="34" charset="0"/>
              </a:rPr>
              <a:t>On the next page, we’ve shared a recently created timeline We could have simply listed their results in a list, but by placing these actions on the timeline it shows how their actions had a direct cumulative impact on overall gun injuries and death. In this case we used a line chart as the ‘timeline’ and then backfilled their major program contributions. There’s no rule saying you can’t mix and match your data viz!</a:t>
            </a:r>
          </a:p>
        </p:txBody>
      </p:sp>
      <p:cxnSp>
        <p:nvCxnSpPr>
          <p:cNvPr id="9" name="Straight Connector 8">
            <a:extLst>
              <a:ext uri="{FF2B5EF4-FFF2-40B4-BE49-F238E27FC236}">
                <a16:creationId xmlns:a16="http://schemas.microsoft.com/office/drawing/2014/main" id="{613509AB-7C5B-A4F8-2F13-2C3C10724B87}"/>
              </a:ext>
            </a:extLst>
          </p:cNvPr>
          <p:cNvCxnSpPr/>
          <p:nvPr/>
        </p:nvCxnSpPr>
        <p:spPr>
          <a:xfrm>
            <a:off x="779722" y="5947144"/>
            <a:ext cx="8208335"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577102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n a white background&#10;&#10;AI-generated content may be incorrect.">
            <a:extLst>
              <a:ext uri="{FF2B5EF4-FFF2-40B4-BE49-F238E27FC236}">
                <a16:creationId xmlns:a16="http://schemas.microsoft.com/office/drawing/2014/main" id="{5B3F9F92-C5BF-C16D-74E7-2FCFD286EAF1}"/>
              </a:ext>
            </a:extLst>
          </p:cNvPr>
          <p:cNvPicPr>
            <a:picLocks noChangeAspect="1"/>
          </p:cNvPicPr>
          <p:nvPr/>
        </p:nvPicPr>
        <p:blipFill>
          <a:blip r:embed="rId2">
            <a:extLst>
              <a:ext uri="{28A0092B-C50C-407E-A947-70E740481C1C}">
                <a14:useLocalDpi xmlns:a14="http://schemas.microsoft.com/office/drawing/2010/main" val="0"/>
              </a:ext>
            </a:extLst>
          </a:blip>
          <a:srcRect r="1420"/>
          <a:stretch>
            <a:fillRect/>
          </a:stretch>
        </p:blipFill>
        <p:spPr>
          <a:xfrm>
            <a:off x="0" y="1327763"/>
            <a:ext cx="10058400" cy="6601557"/>
          </a:xfrm>
          <a:prstGeom prst="rect">
            <a:avLst/>
          </a:prstGeom>
        </p:spPr>
      </p:pic>
      <p:sp>
        <p:nvSpPr>
          <p:cNvPr id="6" name="Rectangle 5">
            <a:extLst>
              <a:ext uri="{FF2B5EF4-FFF2-40B4-BE49-F238E27FC236}">
                <a16:creationId xmlns:a16="http://schemas.microsoft.com/office/drawing/2014/main" id="{F988738C-620F-B619-2A86-A64EA962CB68}"/>
              </a:ext>
            </a:extLst>
          </p:cNvPr>
          <p:cNvSpPr/>
          <p:nvPr/>
        </p:nvSpPr>
        <p:spPr>
          <a:xfrm>
            <a:off x="346510" y="250257"/>
            <a:ext cx="9365381" cy="462012"/>
          </a:xfrm>
          <a:prstGeom prst="rect">
            <a:avLst/>
          </a:prstGeom>
          <a:solidFill>
            <a:srgbClr val="DA7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2B71256-B553-3AB1-7B01-8D9F83385CCE}"/>
              </a:ext>
            </a:extLst>
          </p:cNvPr>
          <p:cNvSpPr txBox="1"/>
          <p:nvPr/>
        </p:nvSpPr>
        <p:spPr>
          <a:xfrm>
            <a:off x="367332" y="296597"/>
            <a:ext cx="6108467" cy="369332"/>
          </a:xfrm>
          <a:prstGeom prst="rect">
            <a:avLst/>
          </a:prstGeom>
          <a:noFill/>
        </p:spPr>
        <p:txBody>
          <a:bodyPr wrap="none" rtlCol="0">
            <a:spAutoFit/>
          </a:bodyPr>
          <a:lstStyle/>
          <a:p>
            <a:r>
              <a:rPr lang="en-US" dirty="0">
                <a:solidFill>
                  <a:schemeClr val="bg1"/>
                </a:solidFill>
                <a:latin typeface="Daytona Condensed" panose="020B0506030503040204" pitchFamily="34" charset="0"/>
              </a:rPr>
              <a:t>Impact Timeline with Trend Lines (example from a UC </a:t>
            </a:r>
            <a:r>
              <a:rPr lang="en-US">
                <a:solidFill>
                  <a:schemeClr val="bg1"/>
                </a:solidFill>
                <a:latin typeface="Daytona Condensed" panose="020B0506030503040204" pitchFamily="34" charset="0"/>
              </a:rPr>
              <a:t>Davis project) </a:t>
            </a:r>
            <a:endParaRPr lang="en-US" dirty="0">
              <a:solidFill>
                <a:schemeClr val="bg1"/>
              </a:solidFill>
              <a:latin typeface="Daytona Condensed" panose="020B0506030503040204" pitchFamily="34" charset="0"/>
            </a:endParaRPr>
          </a:p>
        </p:txBody>
      </p:sp>
      <p:sp>
        <p:nvSpPr>
          <p:cNvPr id="2" name="TextBox 1">
            <a:extLst>
              <a:ext uri="{FF2B5EF4-FFF2-40B4-BE49-F238E27FC236}">
                <a16:creationId xmlns:a16="http://schemas.microsoft.com/office/drawing/2014/main" id="{3B0892D7-9011-A266-A737-E645AAFFD022}"/>
              </a:ext>
            </a:extLst>
          </p:cNvPr>
          <p:cNvSpPr txBox="1"/>
          <p:nvPr/>
        </p:nvSpPr>
        <p:spPr>
          <a:xfrm>
            <a:off x="367332" y="734041"/>
            <a:ext cx="9212097" cy="600164"/>
          </a:xfrm>
          <a:prstGeom prst="rect">
            <a:avLst/>
          </a:prstGeom>
          <a:noFill/>
        </p:spPr>
        <p:txBody>
          <a:bodyPr wrap="square" rtlCol="0">
            <a:spAutoFit/>
          </a:bodyPr>
          <a:lstStyle/>
          <a:p>
            <a:r>
              <a:rPr lang="en-US" sz="1100" i="1" dirty="0">
                <a:latin typeface="Calibri" panose="020F0502020204030204" pitchFamily="34" charset="0"/>
                <a:ea typeface="Calibri" panose="020F0502020204030204" pitchFamily="34" charset="0"/>
                <a:cs typeface="Calibri" panose="020F0502020204030204" pitchFamily="34" charset="0"/>
              </a:rPr>
              <a:t>To illustrate how one UC Davis program impacted gun deaths in the US, we could have simply listed the results, but by placing these actions on this timeline we show how the project had a direct cumulative impact on overall gun injuries and death. In this case we used a line chart as the ‘timeline’ and then filled in the major program contributions.</a:t>
            </a:r>
            <a:endParaRPr lang="en-US" sz="1100" dirty="0"/>
          </a:p>
        </p:txBody>
      </p:sp>
    </p:spTree>
    <p:extLst>
      <p:ext uri="{BB962C8B-B14F-4D97-AF65-F5344CB8AC3E}">
        <p14:creationId xmlns:p14="http://schemas.microsoft.com/office/powerpoint/2010/main" val="32433278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11092</TotalTime>
  <Words>2011</Words>
  <Application>Microsoft Office PowerPoint</Application>
  <PresentationFormat>Custom</PresentationFormat>
  <Paragraphs>129</Paragraphs>
  <Slides>9</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Aptos</vt:lpstr>
      <vt:lpstr>Aptos Display</vt:lpstr>
      <vt:lpstr>Arial</vt:lpstr>
      <vt:lpstr>Calibri</vt:lpstr>
      <vt:lpstr>Congenial Black</vt:lpstr>
      <vt:lpstr>Daytona Condensed</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Robin A Kipke</dc:creator>
  <cp:lastModifiedBy>Robin A Kipke</cp:lastModifiedBy>
  <cp:revision>3</cp:revision>
  <dcterms:created xsi:type="dcterms:W3CDTF">2025-09-03T00:10:52Z</dcterms:created>
  <dcterms:modified xsi:type="dcterms:W3CDTF">2025-11-10T19:15:49Z</dcterms:modified>
</cp:coreProperties>
</file>